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5" r:id="rId5"/>
    <p:sldId id="276" r:id="rId6"/>
    <p:sldId id="280" r:id="rId7"/>
    <p:sldId id="259" r:id="rId8"/>
    <p:sldId id="260" r:id="rId9"/>
    <p:sldId id="262" r:id="rId10"/>
    <p:sldId id="316" r:id="rId11"/>
    <p:sldId id="324" r:id="rId12"/>
    <p:sldId id="320" r:id="rId13"/>
    <p:sldId id="321" r:id="rId14"/>
    <p:sldId id="322" r:id="rId15"/>
    <p:sldId id="317" r:id="rId16"/>
    <p:sldId id="318" r:id="rId17"/>
    <p:sldId id="325" r:id="rId18"/>
    <p:sldId id="319" r:id="rId19"/>
    <p:sldId id="323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78" autoAdjust="0"/>
    <p:restoredTop sz="94660"/>
  </p:normalViewPr>
  <p:slideViewPr>
    <p:cSldViewPr>
      <p:cViewPr varScale="1">
        <p:scale>
          <a:sx n="91" d="100"/>
          <a:sy n="91" d="100"/>
        </p:scale>
        <p:origin x="60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802.11-18/1395r3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and ECR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802.11aq minutes in 11-18/1024r2 and ECR final minutes in 11-18/1331r1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Stephen McCann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Marc Emmelmann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0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TGax to hold an ad-hoc meeting on 7-9 November  in Shenzhen, China, for the purpose of working on comment resolution.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PHY ad hoc is planning a two-day meeting on Nov. 8-9.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Osama </a:t>
            </a:r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behalf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unanimous</a:t>
            </a:r>
            <a:endParaRPr lang="en-GB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 result: 33/8/10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4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D1.0 WG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 the editor to generate </a:t>
            </a:r>
            <a:r>
              <a:rPr lang="en-US" dirty="0" err="1"/>
              <a:t>TGba</a:t>
            </a:r>
            <a:r>
              <a:rPr lang="en-US" dirty="0"/>
              <a:t> Draft 1.0, and </a:t>
            </a:r>
          </a:p>
          <a:p>
            <a:r>
              <a:rPr lang="en-US" dirty="0"/>
              <a:t>Approve a 30 day Working Group Technical Letter Ballot asking the question “Should </a:t>
            </a:r>
            <a:r>
              <a:rPr lang="en-US" dirty="0" err="1"/>
              <a:t>TGba</a:t>
            </a:r>
            <a:r>
              <a:rPr lang="en-US" dirty="0"/>
              <a:t> Draft 1.0 be forwarded to Sponsor Ballot?”</a:t>
            </a:r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Minyoung Park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62/0/1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err="1" smtClean="0"/>
              <a:t>TGba</a:t>
            </a:r>
            <a:r>
              <a:rPr lang="en-GB" dirty="0" smtClean="0"/>
              <a:t> result: 30/0/1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869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CA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11-18/1069r0 as the coexistence assurance document for 802.11ba amendment. 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Minyoung Park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72/0/2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TGba</a:t>
            </a:r>
            <a:r>
              <a:rPr lang="en-GB" dirty="0" smtClean="0"/>
              <a:t> result: </a:t>
            </a:r>
            <a:r>
              <a:rPr lang="en-US" dirty="0" smtClean="0"/>
              <a:t>28/0/2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85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comment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a comment collection on simulation scenarios document 18/1423r4 to close 1 October 2018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Oliver Luo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857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212" y="1751014"/>
            <a:ext cx="10361084" cy="4113213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solidFill>
                  <a:schemeClr val="tx1"/>
                </a:solidFill>
              </a:rPr>
              <a:t>11-18/0825r8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Moved on behalf of the </a:t>
            </a:r>
            <a:r>
              <a:rPr lang="en-US" dirty="0" smtClean="0"/>
              <a:t>SG </a:t>
            </a:r>
            <a:r>
              <a:rPr lang="en-US" dirty="0"/>
              <a:t>by Marc </a:t>
            </a:r>
            <a:r>
              <a:rPr lang="en-US" dirty="0" smtClean="0"/>
              <a:t>Emmelmann</a:t>
            </a:r>
          </a:p>
          <a:p>
            <a:r>
              <a:rPr lang="en-US" dirty="0" smtClean="0"/>
              <a:t>Seconded: Hiroshi Mano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64/0/1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G result: 28/0/4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403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solidFill>
                  <a:schemeClr val="tx1"/>
                </a:solidFill>
              </a:rPr>
              <a:t>11-18/0826r8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 smtClean="0"/>
          </a:p>
          <a:p>
            <a:r>
              <a:rPr lang="en-US" dirty="0" smtClean="0"/>
              <a:t>Moved on behalf of the SG by Marc </a:t>
            </a:r>
            <a:r>
              <a:rPr lang="en-US" dirty="0" smtClean="0"/>
              <a:t>Emmelmann</a:t>
            </a:r>
          </a:p>
          <a:p>
            <a:r>
              <a:rPr lang="en-US" dirty="0" smtClean="0"/>
              <a:t>Seconded: Hiroshi Mano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49/0/1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G result: 28/0/3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30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</a:t>
            </a:r>
            <a:r>
              <a:rPr lang="en-US" dirty="0" err="1" smtClean="0"/>
              <a:t>strawpoll</a:t>
            </a:r>
            <a:r>
              <a:rPr lang="en-US" dirty="0" smtClean="0"/>
              <a:t> (James Gilb)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5878" indent="-215878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dirty="0"/>
              <a:t>Full duplex work should be:</a:t>
            </a:r>
          </a:p>
          <a:p>
            <a:pPr marL="774583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3200" dirty="0"/>
              <a:t>A: A separate SG and </a:t>
            </a:r>
            <a:r>
              <a:rPr lang="en-US" altLang="en-US" sz="3200" dirty="0" smtClean="0"/>
              <a:t>amendment - 32</a:t>
            </a:r>
            <a:endParaRPr lang="en-US" altLang="en-US" sz="3200" dirty="0"/>
          </a:p>
          <a:p>
            <a:pPr marL="774583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3200" dirty="0"/>
              <a:t>B: A part of the EHT and follow-on activities and </a:t>
            </a:r>
            <a:r>
              <a:rPr lang="en-US" altLang="en-US" sz="3200" dirty="0" smtClean="0"/>
              <a:t>amendment - 18</a:t>
            </a:r>
          </a:p>
          <a:p>
            <a:pPr marL="774583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3200" dirty="0"/>
              <a:t>C</a:t>
            </a:r>
            <a:r>
              <a:rPr lang="en-US" altLang="en-US" sz="3200" dirty="0" smtClean="0"/>
              <a:t>: None of the above - 20</a:t>
            </a:r>
          </a:p>
          <a:p>
            <a:pPr marL="774583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3200" dirty="0" smtClean="0"/>
              <a:t>D: Abstain - 15</a:t>
            </a:r>
            <a:endParaRPr lang="en-US" altLang="en-US" sz="3200" dirty="0"/>
          </a:p>
          <a:p>
            <a:pPr marL="1174633" lvl="1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endParaRPr lang="en-US" alt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1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9227"/>
            <a:ext cx="10361084" cy="4113213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 smtClean="0">
                <a:solidFill>
                  <a:schemeClr val="tx1"/>
                </a:solidFill>
              </a:rPr>
              <a:t>11-18/0861r8</a:t>
            </a:r>
            <a:r>
              <a:rPr lang="en-US" dirty="0" smtClean="0"/>
              <a:t>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Moved on behalf of the SG by </a:t>
            </a:r>
            <a:r>
              <a:rPr lang="en-US" dirty="0" smtClean="0"/>
              <a:t>Bo </a:t>
            </a:r>
            <a:r>
              <a:rPr lang="en-US" dirty="0" smtClean="0"/>
              <a:t>Sun</a:t>
            </a:r>
          </a:p>
          <a:p>
            <a:r>
              <a:rPr lang="en-US" dirty="0" smtClean="0"/>
              <a:t>Seconded: Michael Fischer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52/0/6</a:t>
            </a:r>
            <a:endParaRPr lang="en-US" dirty="0"/>
          </a:p>
          <a:p>
            <a:endParaRPr lang="en-US" dirty="0"/>
          </a:p>
          <a:p>
            <a:r>
              <a:rPr lang="en-US" dirty="0"/>
              <a:t>SG result: </a:t>
            </a:r>
            <a:r>
              <a:rPr lang="en-US" dirty="0" smtClean="0"/>
              <a:t>41/0/2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23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 smtClean="0">
                <a:solidFill>
                  <a:schemeClr val="tx1"/>
                </a:solidFill>
              </a:rPr>
              <a:t>11-18/0862r3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Moved on behalf of the SG by </a:t>
            </a:r>
            <a:r>
              <a:rPr lang="en-US" dirty="0" smtClean="0"/>
              <a:t>Bo </a:t>
            </a:r>
            <a:r>
              <a:rPr lang="en-US" dirty="0" smtClean="0"/>
              <a:t>Sun</a:t>
            </a:r>
          </a:p>
          <a:p>
            <a:r>
              <a:rPr lang="en-US" dirty="0" smtClean="0"/>
              <a:t>Seconded: Michael Fischer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63/0/4</a:t>
            </a:r>
            <a:endParaRPr lang="en-US" dirty="0"/>
          </a:p>
          <a:p>
            <a:endParaRPr lang="en-US" dirty="0"/>
          </a:p>
          <a:p>
            <a:r>
              <a:rPr lang="en-US" dirty="0"/>
              <a:t>SG result: </a:t>
            </a:r>
            <a:r>
              <a:rPr lang="en-US" dirty="0" smtClean="0"/>
              <a:t>40/0/2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37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updated during opening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R2 motions prepared for Friday</a:t>
            </a:r>
          </a:p>
          <a:p>
            <a:r>
              <a:rPr lang="en-US" b="0" dirty="0" smtClean="0"/>
              <a:t>R3 updated during closing plenary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Allan Jones as RTA TIG chair</a:t>
            </a:r>
          </a:p>
          <a:p>
            <a:endParaRPr lang="en-US" dirty="0"/>
          </a:p>
          <a:p>
            <a:r>
              <a:rPr lang="en-US" dirty="0" smtClean="0"/>
              <a:t>Moved: John </a:t>
            </a:r>
            <a:r>
              <a:rPr lang="en-US" dirty="0" err="1" smtClean="0"/>
              <a:t>Notor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Second: James Gilb 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S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</a:t>
            </a:r>
            <a:r>
              <a:rPr lang="en-US" dirty="0"/>
              <a:t>S</a:t>
            </a:r>
            <a:r>
              <a:rPr lang="en-US" dirty="0" smtClean="0"/>
              <a:t>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Second: Ian Sherlock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P802.11ay/D2.0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James Gilb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102/1/2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Mark Hamilton Seconded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Allan Jones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84660"/>
              </p:ext>
            </p:extLst>
          </p:nvPr>
        </p:nvGraphicFramePr>
        <p:xfrm>
          <a:off x="914402" y="1433105"/>
          <a:ext cx="10439397" cy="4719818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9,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September 28, October 5, 12, 19, November 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27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October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627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October 4, 18, November 1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September 27, October 11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379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September 19, 26, October 3, 10, 17, 31, November 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10,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5, 16, 30,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November 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November 20,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26, October 10,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10552</TotalTime>
  <Words>988</Words>
  <Application>Microsoft Office PowerPoint</Application>
  <PresentationFormat>Widescreen</PresentationFormat>
  <Paragraphs>241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Calibri</vt:lpstr>
      <vt:lpstr>Symbol</vt:lpstr>
      <vt:lpstr>Times New Roman</vt:lpstr>
      <vt:lpstr>Wingdings</vt:lpstr>
      <vt:lpstr>Office Theme</vt:lpstr>
      <vt:lpstr>Document</vt:lpstr>
      <vt:lpstr>802.11 September 2018 WG Motions</vt:lpstr>
      <vt:lpstr>Abstract</vt:lpstr>
      <vt:lpstr>Monday</vt:lpstr>
      <vt:lpstr>RTA TIG chair</vt:lpstr>
      <vt:lpstr>EHT SG</vt:lpstr>
      <vt:lpstr>TGay draft for sale</vt:lpstr>
      <vt:lpstr>Wednesday</vt:lpstr>
      <vt:lpstr>Friday</vt:lpstr>
      <vt:lpstr>Teleconferences</vt:lpstr>
      <vt:lpstr>11aq and ECR minutes</vt:lpstr>
      <vt:lpstr>TGax ad-hoc</vt:lpstr>
      <vt:lpstr>TGba – D1.0 WG LB</vt:lpstr>
      <vt:lpstr>TGba – CA Doc</vt:lpstr>
      <vt:lpstr>TGbb – comment collection</vt:lpstr>
      <vt:lpstr>BCS PAR</vt:lpstr>
      <vt:lpstr>BCS CSD</vt:lpstr>
      <vt:lpstr>FD strawpoll (James Gilb)</vt:lpstr>
      <vt:lpstr>NGV PAR</vt:lpstr>
      <vt:lpstr>NGV CSD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170</cp:revision>
  <cp:lastPrinted>1601-01-01T00:00:00Z</cp:lastPrinted>
  <dcterms:created xsi:type="dcterms:W3CDTF">2018-05-10T16:45:22Z</dcterms:created>
  <dcterms:modified xsi:type="dcterms:W3CDTF">2018-09-14T19:36:22Z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2018-09-14 19:36:21Z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