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635" r:id="rId14"/>
    <p:sldId id="647" r:id="rId15"/>
    <p:sldId id="692" r:id="rId16"/>
    <p:sldId id="677" r:id="rId17"/>
    <p:sldId id="674" r:id="rId18"/>
    <p:sldId id="696" r:id="rId19"/>
    <p:sldId id="697" r:id="rId20"/>
    <p:sldId id="695" r:id="rId21"/>
    <p:sldId id="693" r:id="rId22"/>
    <p:sldId id="684"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802.11-18/1388r4</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21</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5-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1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68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a:t>
            </a:r>
            <a:r>
              <a:rPr lang="en-US" altLang="en-US" sz="1800" dirty="0" smtClean="0"/>
              <a:t>Sean Coffey</a:t>
            </a:r>
            <a:endParaRPr lang="en-US" altLang="en-US" sz="1800" dirty="0" smtClean="0"/>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https://mentor.ieee.org/802.11/dcn/18/11-18-0657-05-000m-revmd-wg-lb232-comments-for-editor-ad-hoc.xls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mentor.ieee.org/802.11/dcn/17/11-17-0927-19-000m-revmd-mac-comments.xls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MAC-U” tab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smtClean="0"/>
          </a:p>
          <a:p>
            <a:pPr lvl="1">
              <a:lnSpc>
                <a:spcPct val="80000"/>
              </a:lnSpc>
            </a:pPr>
            <a:r>
              <a:rPr lang="en-US" altLang="en-US" dirty="0" smtClean="0"/>
              <a:t>“PHY Motion F” tab </a:t>
            </a:r>
            <a:r>
              <a:rPr lang="en-US" altLang="en-US" dirty="0"/>
              <a:t>in </a:t>
            </a:r>
            <a:r>
              <a:rPr lang="en-US" altLang="en-US" dirty="0">
                <a:hlinkClick r:id="rId7"/>
              </a:rPr>
              <a:t>https://</a:t>
            </a:r>
            <a:r>
              <a:rPr lang="en-US" altLang="en-US" dirty="0" smtClean="0">
                <a:hlinkClick r:id="rId7"/>
              </a:rPr>
              <a:t>mentor.ieee.org/802.11/dcn/18/11-18-0670-09-000m-lb232-revmd-phy-sec-comments.xls</a:t>
            </a:r>
            <a:r>
              <a:rPr lang="en-US" altLang="en-US" dirty="0" smtClean="0"/>
              <a:t> </a:t>
            </a:r>
          </a:p>
          <a:p>
            <a:pPr lvl="1">
              <a:lnSpc>
                <a:spcPct val="80000"/>
              </a:lnSpc>
            </a:pPr>
            <a:r>
              <a:rPr lang="en-US" altLang="en-US" dirty="0" smtClean="0"/>
              <a:t>“Gen Motion” </a:t>
            </a:r>
            <a:r>
              <a:rPr lang="en-US" altLang="en-US" dirty="0" smtClean="0"/>
              <a:t>tab </a:t>
            </a:r>
            <a:r>
              <a:rPr lang="en-US" altLang="en-US" dirty="0"/>
              <a:t>in </a:t>
            </a:r>
            <a:r>
              <a:rPr lang="en-US" altLang="en-US" dirty="0">
                <a:hlinkClick r:id="rId8"/>
              </a:rPr>
              <a:t>https://</a:t>
            </a:r>
            <a:r>
              <a:rPr lang="en-US" altLang="en-US" dirty="0" smtClean="0">
                <a:hlinkClick r:id="rId8"/>
              </a:rPr>
              <a:t>mentor.ieee.org/802.11/dcn/18/11-18-0614-02-000m-revmd-lb232-gen-comments.xls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323765">
            <a:off x="5905038" y="1628795"/>
            <a:ext cx="4532011" cy="923330"/>
          </a:xfrm>
          <a:prstGeom prst="rect">
            <a:avLst/>
          </a:prstGeom>
          <a:noFill/>
        </p:spPr>
        <p:txBody>
          <a:bodyPr wrap="none" lIns="91440" tIns="45720" rIns="91440" bIns="45720">
            <a:spAutoFit/>
          </a:bodyPr>
          <a:lstStyle/>
          <a:p>
            <a:pPr algn="ctr"/>
            <a:r>
              <a:rPr lang="en-US" sz="5400" b="0" cap="none" spc="0" dirty="0" smtClean="0">
                <a:ln w="0"/>
                <a:gradFill>
                  <a:gsLst>
                    <a:gs pos="21000">
                      <a:srgbClr val="53575C"/>
                    </a:gs>
                    <a:gs pos="88000">
                      <a:srgbClr val="C5C7CA"/>
                    </a:gs>
                  </a:gsLst>
                  <a:lin ang="5400000"/>
                </a:gradFill>
                <a:effectLst/>
              </a:rPr>
              <a:t>Need to Update</a:t>
            </a:r>
            <a:endParaRPr lang="en-US" sz="54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a:t>
            </a:r>
            <a:r>
              <a:rPr lang="en-US" altLang="en-US" sz="2000" dirty="0" smtClean="0"/>
              <a:t> December</a:t>
            </a:r>
            <a:endParaRPr lang="en-US" altLang="en-US" sz="2000" dirty="0" smtClean="0"/>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r>
              <a:rPr lang="en-US" sz="1600" dirty="0" smtClean="0"/>
              <a:t>Mark </a:t>
            </a:r>
            <a:r>
              <a:rPr lang="en-US" sz="1600" dirty="0"/>
              <a:t>Rison CIDs in 11-18-1306r3</a:t>
            </a:r>
            <a:endParaRPr lang="en-GB" sz="1600" dirty="0"/>
          </a:p>
          <a:p>
            <a:pPr lvl="1">
              <a:lnSpc>
                <a:spcPct val="80000"/>
              </a:lnSpc>
            </a:pPr>
            <a:r>
              <a:rPr lang="en-US" sz="1600" dirty="0" smtClean="0"/>
              <a:t>Comment 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a:t>
            </a:r>
            <a:r>
              <a:rPr lang="en-US" sz="1600" dirty="0" smtClean="0"/>
              <a:t>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 11-18-1260, 11-18-1368</a:t>
            </a:r>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Protection</a:t>
            </a:r>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a:t>
            </a:r>
            <a:r>
              <a:rPr lang="en-US" altLang="en-US" sz="1600" dirty="0"/>
              <a:t>Hamilton – CIDs 1507, 1525, also see 11-18-1306</a:t>
            </a:r>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a:t>
            </a:r>
          </a:p>
          <a:p>
            <a:pPr lvl="1">
              <a:lnSpc>
                <a:spcPct val="80000"/>
              </a:lnSpc>
            </a:pPr>
            <a:r>
              <a:rPr lang="en-US" sz="1600" dirty="0" smtClean="0"/>
              <a:t>Comment </a:t>
            </a:r>
            <a:r>
              <a:rPr lang="en-US" sz="1600" dirty="0" smtClean="0"/>
              <a:t>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517947</TotalTime>
  <Words>2395</Words>
  <Application>Microsoft Office PowerPoint</Application>
  <PresentationFormat>Widescreen</PresentationFormat>
  <Paragraphs>486</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Motion 68 – Mandatory Protection change</vt:lpstr>
      <vt:lpstr>Approve prior TGmd minutes</vt:lpstr>
      <vt:lpstr>Motion – San Diego, Teleconference, ad-hoc CIDs </vt:lpstr>
      <vt:lpstr>Motion – DMG Editorial clarification</vt:lpstr>
      <vt:lpstr>Motion - Multiband Operation edits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3301</cp:revision>
  <cp:lastPrinted>1998-02-10T13:28:06Z</cp:lastPrinted>
  <dcterms:created xsi:type="dcterms:W3CDTF">2005-01-04T21:26:55Z</dcterms:created>
  <dcterms:modified xsi:type="dcterms:W3CDTF">2018-09-11T08:29:07Z</dcterms:modified>
</cp:coreProperties>
</file>