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7" r:id="rId4"/>
    <p:sldId id="278" r:id="rId5"/>
    <p:sldId id="279" r:id="rId6"/>
    <p:sldId id="285" r:id="rId7"/>
    <p:sldId id="286" r:id="rId8"/>
    <p:sldId id="268" r:id="rId9"/>
    <p:sldId id="283" r:id="rId10"/>
    <p:sldId id="284" r:id="rId11"/>
    <p:sldId id="287" r:id="rId12"/>
    <p:sldId id="270" r:id="rId13"/>
    <p:sldId id="277" r:id="rId14"/>
    <p:sldId id="282" r:id="rId15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693A9-B705-4811-809D-7FEB2305AA12}" v="2234" dt="2018-08-06T14:51:35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416" autoAdjust="0"/>
    <p:restoredTop sz="95501" autoAdjust="0"/>
  </p:normalViewPr>
  <p:slideViewPr>
    <p:cSldViewPr>
      <p:cViewPr varScale="1">
        <p:scale>
          <a:sx n="66" d="100"/>
          <a:sy n="66" d="100"/>
        </p:scale>
        <p:origin x="1928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nnedy" userId="365e0a31cecd9040" providerId="LiveId" clId="{5D7351F5-59CC-472B-B557-9B9E73A34ED4}"/>
    <pc:docChg chg="custSel addSld delSld modSld sldOrd">
      <pc:chgData name="Richard Kennedy" userId="365e0a31cecd9040" providerId="LiveId" clId="{5D7351F5-59CC-472B-B557-9B9E73A34ED4}" dt="2018-08-06T14:51:35.943" v="2233" actId="20577"/>
      <pc:docMkLst>
        <pc:docMk/>
      </pc:docMkLst>
      <pc:sldChg chg="modSp">
        <pc:chgData name="Richard Kennedy" userId="365e0a31cecd9040" providerId="LiveId" clId="{5D7351F5-59CC-472B-B557-9B9E73A34ED4}" dt="2018-08-06T12:15:50.502" v="43" actId="20577"/>
        <pc:sldMkLst>
          <pc:docMk/>
          <pc:sldMk cId="0" sldId="256"/>
        </pc:sldMkLst>
        <pc:spChg chg="mod">
          <ac:chgData name="Richard Kennedy" userId="365e0a31cecd9040" providerId="LiveId" clId="{5D7351F5-59CC-472B-B557-9B9E73A34ED4}" dt="2018-08-06T12:15:35.041" v="39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ichard Kennedy" userId="365e0a31cecd9040" providerId="LiveId" clId="{5D7351F5-59CC-472B-B557-9B9E73A34ED4}" dt="2018-08-06T12:15:50.502" v="4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Richard Kennedy" userId="365e0a31cecd9040" providerId="LiveId" clId="{5D7351F5-59CC-472B-B557-9B9E73A34ED4}" dt="2018-08-06T13:58:50.018" v="1038" actId="403"/>
        <pc:sldMkLst>
          <pc:docMk/>
          <pc:sldMk cId="1947103957" sldId="266"/>
        </pc:sldMkLst>
        <pc:spChg chg="mod">
          <ac:chgData name="Richard Kennedy" userId="365e0a31cecd9040" providerId="LiveId" clId="{5D7351F5-59CC-472B-B557-9B9E73A34ED4}" dt="2018-08-06T13:58:50.018" v="1038" actId="403"/>
          <ac:spMkLst>
            <pc:docMk/>
            <pc:sldMk cId="1947103957" sldId="266"/>
            <ac:spMk id="31746" creationId="{00000000-0000-0000-0000-000000000000}"/>
          </ac:spMkLst>
        </pc:spChg>
      </pc:sldChg>
      <pc:sldChg chg="modSp">
        <pc:chgData name="Richard Kennedy" userId="365e0a31cecd9040" providerId="LiveId" clId="{5D7351F5-59CC-472B-B557-9B9E73A34ED4}" dt="2018-08-06T12:31:39.876" v="753" actId="20577"/>
        <pc:sldMkLst>
          <pc:docMk/>
          <pc:sldMk cId="3129921717" sldId="267"/>
        </pc:sldMkLst>
        <pc:spChg chg="mod">
          <ac:chgData name="Richard Kennedy" userId="365e0a31cecd9040" providerId="LiveId" clId="{5D7351F5-59CC-472B-B557-9B9E73A34ED4}" dt="2018-08-06T12:31:39.876" v="753" actId="20577"/>
          <ac:spMkLst>
            <pc:docMk/>
            <pc:sldMk cId="3129921717" sldId="267"/>
            <ac:spMk id="3" creationId="{A2D055D4-0B56-44D1-8A7D-ED314F4A5BCF}"/>
          </ac:spMkLst>
        </pc:spChg>
      </pc:sldChg>
      <pc:sldChg chg="modSp">
        <pc:chgData name="Richard Kennedy" userId="365e0a31cecd9040" providerId="LiveId" clId="{5D7351F5-59CC-472B-B557-9B9E73A34ED4}" dt="2018-08-06T13:55:41.055" v="949" actId="20577"/>
        <pc:sldMkLst>
          <pc:docMk/>
          <pc:sldMk cId="3121075547" sldId="268"/>
        </pc:sldMkLst>
        <pc:spChg chg="mod">
          <ac:chgData name="Richard Kennedy" userId="365e0a31cecd9040" providerId="LiveId" clId="{5D7351F5-59CC-472B-B557-9B9E73A34ED4}" dt="2018-08-06T13:50:09.261" v="756" actId="404"/>
          <ac:spMkLst>
            <pc:docMk/>
            <pc:sldMk cId="3121075547" sldId="268"/>
            <ac:spMk id="2" creationId="{2251CEDA-4DEC-452D-BC08-18D50E44AA96}"/>
          </ac:spMkLst>
        </pc:spChg>
        <pc:spChg chg="mod">
          <ac:chgData name="Richard Kennedy" userId="365e0a31cecd9040" providerId="LiveId" clId="{5D7351F5-59CC-472B-B557-9B9E73A34ED4}" dt="2018-08-06T13:55:41.055" v="949" actId="20577"/>
          <ac:spMkLst>
            <pc:docMk/>
            <pc:sldMk cId="3121075547" sldId="268"/>
            <ac:spMk id="3" creationId="{DFB7932F-9597-4A7C-8DF0-1A74432BA8F0}"/>
          </ac:spMkLst>
        </pc:spChg>
      </pc:sldChg>
      <pc:sldChg chg="del">
        <pc:chgData name="Richard Kennedy" userId="365e0a31cecd9040" providerId="LiveId" clId="{5D7351F5-59CC-472B-B557-9B9E73A34ED4}" dt="2018-08-06T12:21:25.723" v="334" actId="2696"/>
        <pc:sldMkLst>
          <pc:docMk/>
          <pc:sldMk cId="3044399791" sldId="269"/>
        </pc:sldMkLst>
      </pc:sldChg>
      <pc:sldChg chg="modSp">
        <pc:chgData name="Richard Kennedy" userId="365e0a31cecd9040" providerId="LiveId" clId="{5D7351F5-59CC-472B-B557-9B9E73A34ED4}" dt="2018-08-06T14:06:30.196" v="1638" actId="20577"/>
        <pc:sldMkLst>
          <pc:docMk/>
          <pc:sldMk cId="3745608253" sldId="270"/>
        </pc:sldMkLst>
        <pc:spChg chg="mod">
          <ac:chgData name="Richard Kennedy" userId="365e0a31cecd9040" providerId="LiveId" clId="{5D7351F5-59CC-472B-B557-9B9E73A34ED4}" dt="2018-08-06T13:58:12.219" v="1033" actId="20577"/>
          <ac:spMkLst>
            <pc:docMk/>
            <pc:sldMk cId="3745608253" sldId="270"/>
            <ac:spMk id="2" creationId="{05A85417-E4A5-416E-BEAD-ABFCABFA1A46}"/>
          </ac:spMkLst>
        </pc:spChg>
        <pc:spChg chg="mod">
          <ac:chgData name="Richard Kennedy" userId="365e0a31cecd9040" providerId="LiveId" clId="{5D7351F5-59CC-472B-B557-9B9E73A34ED4}" dt="2018-08-06T14:06:30.196" v="1638" actId="20577"/>
          <ac:spMkLst>
            <pc:docMk/>
            <pc:sldMk cId="3745608253" sldId="270"/>
            <ac:spMk id="3" creationId="{E37BEEDF-69E6-4481-943F-BAFCC2943A37}"/>
          </ac:spMkLst>
        </pc:spChg>
      </pc:sldChg>
      <pc:sldChg chg="del">
        <pc:chgData name="Richard Kennedy" userId="365e0a31cecd9040" providerId="LiveId" clId="{5D7351F5-59CC-472B-B557-9B9E73A34ED4}" dt="2018-08-06T13:58:29.466" v="1036" actId="2696"/>
        <pc:sldMkLst>
          <pc:docMk/>
          <pc:sldMk cId="4192962974" sldId="271"/>
        </pc:sldMkLst>
      </pc:sldChg>
      <pc:sldChg chg="del">
        <pc:chgData name="Richard Kennedy" userId="365e0a31cecd9040" providerId="LiveId" clId="{5D7351F5-59CC-472B-B557-9B9E73A34ED4}" dt="2018-08-06T13:58:29.467" v="1037" actId="2696"/>
        <pc:sldMkLst>
          <pc:docMk/>
          <pc:sldMk cId="1848842904" sldId="272"/>
        </pc:sldMkLst>
      </pc:sldChg>
      <pc:sldChg chg="del">
        <pc:chgData name="Richard Kennedy" userId="365e0a31cecd9040" providerId="LiveId" clId="{5D7351F5-59CC-472B-B557-9B9E73A34ED4}" dt="2018-08-06T13:58:29.460" v="1035" actId="2696"/>
        <pc:sldMkLst>
          <pc:docMk/>
          <pc:sldMk cId="1009251517" sldId="273"/>
        </pc:sldMkLst>
      </pc:sldChg>
      <pc:sldChg chg="del">
        <pc:chgData name="Richard Kennedy" userId="365e0a31cecd9040" providerId="LiveId" clId="{5D7351F5-59CC-472B-B557-9B9E73A34ED4}" dt="2018-08-06T14:06:48.188" v="1639" actId="2696"/>
        <pc:sldMkLst>
          <pc:docMk/>
          <pc:sldMk cId="325290270" sldId="274"/>
        </pc:sldMkLst>
      </pc:sldChg>
      <pc:sldChg chg="del">
        <pc:chgData name="Richard Kennedy" userId="365e0a31cecd9040" providerId="LiveId" clId="{5D7351F5-59CC-472B-B557-9B9E73A34ED4}" dt="2018-08-06T12:21:25.739" v="335" actId="2696"/>
        <pc:sldMkLst>
          <pc:docMk/>
          <pc:sldMk cId="1062176954" sldId="275"/>
        </pc:sldMkLst>
      </pc:sldChg>
      <pc:sldChg chg="ord">
        <pc:chgData name="Richard Kennedy" userId="365e0a31cecd9040" providerId="LiveId" clId="{5D7351F5-59CC-472B-B557-9B9E73A34ED4}" dt="2018-08-06T12:22:14.120" v="336"/>
        <pc:sldMkLst>
          <pc:docMk/>
          <pc:sldMk cId="2319413393" sldId="278"/>
        </pc:sldMkLst>
      </pc:sldChg>
      <pc:sldChg chg="ord">
        <pc:chgData name="Richard Kennedy" userId="365e0a31cecd9040" providerId="LiveId" clId="{5D7351F5-59CC-472B-B557-9B9E73A34ED4}" dt="2018-08-06T12:22:14.120" v="336"/>
        <pc:sldMkLst>
          <pc:docMk/>
          <pc:sldMk cId="2473901019" sldId="279"/>
        </pc:sldMkLst>
      </pc:sldChg>
      <pc:sldChg chg="del">
        <pc:chgData name="Richard Kennedy" userId="365e0a31cecd9040" providerId="LiveId" clId="{5D7351F5-59CC-472B-B557-9B9E73A34ED4}" dt="2018-08-06T12:21:25.684" v="332" actId="2696"/>
        <pc:sldMkLst>
          <pc:docMk/>
          <pc:sldMk cId="2090858562" sldId="280"/>
        </pc:sldMkLst>
      </pc:sldChg>
      <pc:sldChg chg="del">
        <pc:chgData name="Richard Kennedy" userId="365e0a31cecd9040" providerId="LiveId" clId="{5D7351F5-59CC-472B-B557-9B9E73A34ED4}" dt="2018-08-06T12:21:25.703" v="333" actId="2696"/>
        <pc:sldMkLst>
          <pc:docMk/>
          <pc:sldMk cId="2253223454" sldId="281"/>
        </pc:sldMkLst>
      </pc:sldChg>
      <pc:sldChg chg="modSp">
        <pc:chgData name="Richard Kennedy" userId="365e0a31cecd9040" providerId="LiveId" clId="{5D7351F5-59CC-472B-B557-9B9E73A34ED4}" dt="2018-08-06T14:29:13.826" v="1642" actId="20577"/>
        <pc:sldMkLst>
          <pc:docMk/>
          <pc:sldMk cId="1201478334" sldId="283"/>
        </pc:sldMkLst>
        <pc:spChg chg="mod">
          <ac:chgData name="Richard Kennedy" userId="365e0a31cecd9040" providerId="LiveId" clId="{5D7351F5-59CC-472B-B557-9B9E73A34ED4}" dt="2018-08-06T14:29:13.826" v="1642" actId="20577"/>
          <ac:spMkLst>
            <pc:docMk/>
            <pc:sldMk cId="1201478334" sldId="283"/>
            <ac:spMk id="3" creationId="{5A9434F6-B6AC-4EFF-96E5-E1A79E73D189}"/>
          </ac:spMkLst>
        </pc:spChg>
      </pc:sldChg>
      <pc:sldChg chg="ord">
        <pc:chgData name="Richard Kennedy" userId="365e0a31cecd9040" providerId="LiveId" clId="{5D7351F5-59CC-472B-B557-9B9E73A34ED4}" dt="2018-08-06T12:22:14.120" v="336"/>
        <pc:sldMkLst>
          <pc:docMk/>
          <pc:sldMk cId="3600903341" sldId="285"/>
        </pc:sldMkLst>
      </pc:sldChg>
      <pc:sldChg chg="modSp add">
        <pc:chgData name="Richard Kennedy" userId="365e0a31cecd9040" providerId="LiveId" clId="{5D7351F5-59CC-472B-B557-9B9E73A34ED4}" dt="2018-08-06T13:54:11.016" v="855" actId="404"/>
        <pc:sldMkLst>
          <pc:docMk/>
          <pc:sldMk cId="146552829" sldId="286"/>
        </pc:sldMkLst>
        <pc:spChg chg="mod">
          <ac:chgData name="Richard Kennedy" userId="365e0a31cecd9040" providerId="LiveId" clId="{5D7351F5-59CC-472B-B557-9B9E73A34ED4}" dt="2018-08-06T13:54:11.016" v="855" actId="404"/>
          <ac:spMkLst>
            <pc:docMk/>
            <pc:sldMk cId="146552829" sldId="286"/>
            <ac:spMk id="2" creationId="{C541B5E3-7553-4BF9-B201-1B8F9A292FFB}"/>
          </ac:spMkLst>
        </pc:spChg>
      </pc:sldChg>
      <pc:sldChg chg="addSp delSp modSp add">
        <pc:chgData name="Richard Kennedy" userId="365e0a31cecd9040" providerId="LiveId" clId="{5D7351F5-59CC-472B-B557-9B9E73A34ED4}" dt="2018-08-06T14:51:35.943" v="2233" actId="20577"/>
        <pc:sldMkLst>
          <pc:docMk/>
          <pc:sldMk cId="3956077492" sldId="287"/>
        </pc:sldMkLst>
        <pc:spChg chg="del">
          <ac:chgData name="Richard Kennedy" userId="365e0a31cecd9040" providerId="LiveId" clId="{5D7351F5-59CC-472B-B557-9B9E73A34ED4}" dt="2018-08-06T14:29:51.667" v="1644"/>
          <ac:spMkLst>
            <pc:docMk/>
            <pc:sldMk cId="3956077492" sldId="287"/>
            <ac:spMk id="2" creationId="{FD27B6BC-64EC-4209-9718-CD98535EC284}"/>
          </ac:spMkLst>
        </pc:spChg>
        <pc:spChg chg="add mod">
          <ac:chgData name="Richard Kennedy" userId="365e0a31cecd9040" providerId="LiveId" clId="{5D7351F5-59CC-472B-B557-9B9E73A34ED4}" dt="2018-08-06T14:30:19.092" v="1677" actId="20577"/>
          <ac:spMkLst>
            <pc:docMk/>
            <pc:sldMk cId="3956077492" sldId="287"/>
            <ac:spMk id="6" creationId="{64740562-AF60-4FAA-B15F-5F02C40E1C18}"/>
          </ac:spMkLst>
        </pc:spChg>
        <pc:spChg chg="add mod">
          <ac:chgData name="Richard Kennedy" userId="365e0a31cecd9040" providerId="LiveId" clId="{5D7351F5-59CC-472B-B557-9B9E73A34ED4}" dt="2018-08-06T14:51:35.943" v="2233" actId="20577"/>
          <ac:spMkLst>
            <pc:docMk/>
            <pc:sldMk cId="3956077492" sldId="287"/>
            <ac:spMk id="7" creationId="{E69E69B3-333D-41D3-8D63-E70E7CC1EA5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121" y="709837"/>
            <a:ext cx="4738235" cy="35090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9782" cy="43200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Rich Kennedy, self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96912" y="647065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802.11-18/1055r3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consultations-and-statements/category-1/white-space-coexistence" TargetMode="External"/><Relationship Id="rId2" Type="http://schemas.openxmlformats.org/officeDocument/2006/relationships/hyperlink" Target="https://www.fcc.gov/general/white-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60-02-0000-a-future-for-unlicensed-spectrum.pptx" TargetMode="External"/><Relationship Id="rId5" Type="http://schemas.openxmlformats.org/officeDocument/2006/relationships/hyperlink" Target="https://www.linkedin.com/pulse/multi-band-white-space-spectrum-access-rich-kennedy/" TargetMode="External"/><Relationship Id="rId4" Type="http://schemas.openxmlformats.org/officeDocument/2006/relationships/hyperlink" Target="http://whitespaces.microsoftspectru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l.org/meetings/2005/04/pi/DARPA_XG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NGSM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Next Generation Spectrum Management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1150937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	Date:</a:t>
            </a:r>
            <a:r>
              <a:rPr lang="en-GB" sz="2000" b="0" dirty="0"/>
              <a:t> 2018-07-06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75008"/>
              </p:ext>
            </p:extLst>
          </p:nvPr>
        </p:nvGraphicFramePr>
        <p:xfrm>
          <a:off x="520700" y="3613150"/>
          <a:ext cx="77295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48712" imgH="2544564" progId="Word.Document.8">
                  <p:embed/>
                </p:oleObj>
              </mc:Choice>
              <mc:Fallback>
                <p:oleObj name="Document" r:id="rId4" imgW="8248712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613150"/>
                        <a:ext cx="7729538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5DA5A-896C-4358-A282-E7CF72EB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Spectrum Map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A3C6AD-B359-4FEC-9363-E9CEAE4081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25C5-1AC9-4BBF-B433-C87E9DD990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97BB-EC86-4A24-AB8C-B36126CA7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E534E-5CC2-4D1D-97D4-00553FA32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0388"/>
            <a:ext cx="76200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740562-AF60-4FAA-B15F-5F02C40E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AI Managed Spectrum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9E69B3-333D-41D3-8D63-E70E7CC1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Any location within the managed borders will have its own map and timetable showing frequencies available during all 24 hours of a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Make better use of current unlicensed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Interference can be better managed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Mobile devices can know what frequencies are available where they are AND where they are going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Changes, corrections and fine tuning can be done nearly instantaneously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Regulatory changes can be incorporated rapidly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New technologies can be assured of available spectrum for testing and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A35E-E5FB-4A82-9FE3-02905AB14A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F1CB5-A360-42F3-B0CA-3637BC0558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91621-AEAA-4A9A-96CE-375A8747286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7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5417-E4A5-416E-BEAD-ABFCABF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Plan for Regulatory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EDF-69E6-4481-943F-BAFCC294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Begin with the US FCC and 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Emails have been sent, but f2f meetings are a must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 industry support will force regulators to take a hard look at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6 GHz band sharing initiative is a good example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should ask for a study, which industry will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need credible projections for spectrum congestion 5, 10, 15 and 20 years in the future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Based primarily on urban areas, where spectrum is most needed and in shortest supply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520D-E91B-4256-9852-29AD3BC9B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2D5D-C334-49CB-979F-E07C8EEA0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466E6-1989-44FA-B2D2-3B11C34CB3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0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381-C1E5-42D8-AA04-EE231FC0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ED81-1D00-4472-93EF-A8B56DE9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ED85-C58B-4CA2-B387-A4D74352B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9547-2A09-4BE5-BF27-44D0B71B3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C8436A-C48A-4DCC-91B0-A7EA87BF38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EE13-C6AB-499A-808F-00D8C574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4999-D7D4-4816-B194-6AE88139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https://www.fcc.gov/general/white-space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https://www.ofcom.org.uk/consultations-and-statements/category-1/white-space-coexistence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Microsoft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http://whitespaces.microsoftspectrum.com/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My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https://www.linkedin.com/pulse/multi-band-white-space-spectrum-access-rich-kennedy/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https://mentor.ieee.org/802.18/dcn/18/18-18-0060-02-0000-a-future-for-unlicensed-spectrum.pptx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E6F4-AD18-4742-854E-D68A58357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E1E6-873B-497E-A520-BC92F3979D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69AB2D-4025-4CCA-B8C6-F913523F9B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3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Introduction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397"/>
            <a:ext cx="7772400" cy="4418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In San Diego I introduced the need for a change in the way spectrum is managed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Straw polls indicated interest and the need for more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This presentation provides additional information and a plan for working with regulators to progress the initiative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2" y="333375"/>
            <a:ext cx="1589087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June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6475" y="6524625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5E3-7553-4BF9-B201-1B8F9A2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55D4-0B56-44D1-8A7D-ED314F4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 11-18/1055r3 was presented at the 802.11 WNG SC meeting in San Diego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following three slides show the results of the strawpolls conducted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general agreement that the work should be conducted within 802; not necessarily 802.11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the vote on 802 regulator advocacy was negative, the vast majority wanted more information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DAF-8ED7-490B-9353-1A1BBEFA9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BFB3-F7D0-4F9A-902A-9443F3C43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98318-1147-4201-BA08-16387D242C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FBB9-2252-4D44-9AD6-1209C1E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CE3B-4376-4FEF-BFA9-9860D18E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believe that a group or groups within IEEE 802 should investigate the feasibility of Multi-band White Space?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 - 49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- 13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 - 53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1E14-8528-4AE7-81BF-5557278E7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83BF-872D-41C0-B221-F9D27E6917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31AA57-9864-4016-A3C0-0B8F12BE4D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41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21D-C802-4A38-8083-D7260A61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200F-9B17-467D-8CD0-E9B36CCF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group(s) should do this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802.11? - 31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802.22? - 0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Both - 2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Other - 24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5B49-F3D4-4198-8836-753EE7250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7716-5EB3-4CC9-9BA8-1184C2EC9B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EFFCA9-4D00-4628-A280-E5EF8C9618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0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056-D4B2-425F-AF67-7696C350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988F-E5AC-4F3B-B14E-3CE832F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IEEE 802 advocate to regulators, for an AI managed database for spectrum management?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 - 6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- 15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 - 76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Paul </a:t>
            </a:r>
            <a:r>
              <a:rPr lang="en-US" sz="2000" i="1" dirty="0" err="1"/>
              <a:t>Nikolich</a:t>
            </a:r>
            <a:r>
              <a:rPr lang="en-US" sz="2000" i="1" dirty="0"/>
              <a:t>: There is another IEEE project about AI that Rich may want to co-ordinate with.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6C33-E37A-4A68-BB0A-D2B9D68F0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752E-4F10-409B-B0A8-03FEE4F056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763C41-C917-40D5-814C-7F9E9BBD30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0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5E3-7553-4BF9-B201-1B8F9A2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55D4-0B56-44D1-8A7D-ED314F4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DARPA Project XG tried to take advantage of unused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www.daml.org/meetings/2005/04/pi/DARPA_XG.pdf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Sensing across a range of frequencies could locate unused segments for a specific location and time, i.e. White Spaces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Perfect identification of unused spectrum is required, and very difficult using only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2006, the FCC looked at this WRT the TV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digital transition could make a lot of spectrum available for unlicensed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However, the decision to auction the 600 MHz band severely limited the number of available channels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DAF-8ED7-490B-9353-1A1BBEFA9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BFB3-F7D0-4F9A-902A-9443F3C43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98318-1147-4201-BA08-16387D242C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5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EDA-4DEC-452D-BC08-18D50E4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Multi-Band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932F-9597-4A7C-8DF0-1A74432B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2787"/>
            <a:ext cx="7770813" cy="4799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limited success of TVWS technology resulted in a loss of interest in all White Spaces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TV bands were a choice of opportunity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location and time, there are still vast amounts of White Space, but with technical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technical and regulatory challenges has always been an IEEE 802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key to rethinking White Spaces is identifying the challenges and meeting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key to success of MBWS is a revamp of the way spectrum is allocated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5E60-2B58-4F04-AA48-7B519F7372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1845-FBD2-4391-B90E-BF9AB8949D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80F19-3319-4368-91DA-DBB24F12B4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7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E109-6791-4536-A1CC-B0FA25A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4F6-B6AC-4EFF-96E5-E1A79E73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4975"/>
            <a:ext cx="7770813" cy="469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NTIA spectrum map on the following slide looks very complex, but it represents an aggregation of all US spectrum allocations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does not represent any specific location or time of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nearly infinite set of maps would be needed to show the available spectrum at any location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problem is the perfect example of how AI can manage the unmanageable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avoid a spectrum deadlock in the next 20 years, we must first convince regulators that this is a requirement and need action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87DB-81E9-4D1A-8715-1F9AC76F6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1501-7E17-470A-BDD0-B80C16E3DC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778DD6-0469-4CF8-9AC1-EE341C55D3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7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00002D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66525</TotalTime>
  <Words>889</Words>
  <Application>Microsoft Office PowerPoint</Application>
  <PresentationFormat>On-screen Show (4:3)</PresentationFormat>
  <Paragraphs>128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Gothic</vt:lpstr>
      <vt:lpstr>Arial</vt:lpstr>
      <vt:lpstr>Arial Unicode MS</vt:lpstr>
      <vt:lpstr>Times New Roman</vt:lpstr>
      <vt:lpstr>Office Theme</vt:lpstr>
      <vt:lpstr>Document</vt:lpstr>
      <vt:lpstr>NGSM Next Generation Spectrum Management</vt:lpstr>
      <vt:lpstr>Introduction</vt:lpstr>
      <vt:lpstr>Background</vt:lpstr>
      <vt:lpstr>Straw Poll</vt:lpstr>
      <vt:lpstr>Straw Poll</vt:lpstr>
      <vt:lpstr>Straw Poll</vt:lpstr>
      <vt:lpstr>General White Spaces</vt:lpstr>
      <vt:lpstr>Multi-Band White Spaces</vt:lpstr>
      <vt:lpstr>Spectrum Management Future</vt:lpstr>
      <vt:lpstr>The U.S. Spectrum Map</vt:lpstr>
      <vt:lpstr>Advantages of AI Managed Spectrum</vt:lpstr>
      <vt:lpstr>Plan for Regulatory Action</vt:lpstr>
      <vt:lpstr>Questions?</vt:lpstr>
      <vt:lpstr>References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Richard Kennedy</cp:lastModifiedBy>
  <cp:revision>368</cp:revision>
  <cp:lastPrinted>2018-07-10T16:08:30Z</cp:lastPrinted>
  <dcterms:created xsi:type="dcterms:W3CDTF">2016-03-03T14:54:45Z</dcterms:created>
  <dcterms:modified xsi:type="dcterms:W3CDTF">2018-08-06T15:20:22Z</dcterms:modified>
</cp:coreProperties>
</file>