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776" r:id="rId30"/>
    <p:sldId id="819" r:id="rId31"/>
    <p:sldId id="820" r:id="rId32"/>
    <p:sldId id="800" r:id="rId33"/>
    <p:sldId id="694" r:id="rId34"/>
    <p:sldId id="695" r:id="rId35"/>
    <p:sldId id="740" r:id="rId36"/>
    <p:sldId id="741"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32</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466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466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259"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2018-9-10</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August 31: </a:t>
            </a:r>
          </a:p>
          <a:p>
            <a:pPr lvl="1">
              <a:defRPr/>
            </a:pPr>
            <a:r>
              <a:rPr lang="en-US" b="0" dirty="0" smtClean="0"/>
              <a:t>Received </a:t>
            </a:r>
            <a:r>
              <a:rPr lang="en-US" dirty="0" smtClean="0"/>
              <a:t>31 s</a:t>
            </a:r>
            <a:r>
              <a:rPr lang="en-US" b="0" dirty="0" smtClean="0"/>
              <a:t>ubmissions (updated on </a:t>
            </a:r>
            <a:r>
              <a:rPr lang="en-US" dirty="0" smtClean="0"/>
              <a:t>September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376881728"/>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smtClean="0">
                          <a:solidFill>
                            <a:srgbClr val="000000"/>
                          </a:solidFill>
                          <a:effectLst/>
                          <a:latin typeface="Calibri" panose="020F0502020204030204" pitchFamily="34" charset="0"/>
                        </a:rPr>
                        <a:t>TBD resolution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709617694"/>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9034812"/>
              </p:ext>
            </p:extLst>
          </p:nvPr>
        </p:nvGraphicFramePr>
        <p:xfrm>
          <a:off x="1182527" y="2304327"/>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18-1599</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702703760"/>
              </p:ext>
            </p:extLst>
          </p:nvPr>
        </p:nvGraphicFramePr>
        <p:xfrm>
          <a:off x="242238" y="2633649"/>
          <a:ext cx="8735723" cy="3096386"/>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Overview of 802.11 </a:t>
                      </a:r>
                      <a:r>
                        <a:rPr lang="en-US" sz="1100" b="0" i="0" u="none" strike="noStrike" dirty="0" err="1">
                          <a:solidFill>
                            <a:srgbClr val="000000"/>
                          </a:solidFill>
                          <a:effectLst/>
                          <a:latin typeface="Calibri" panose="020F0502020204030204" pitchFamily="34" charset="0"/>
                        </a:rPr>
                        <a:t>ba</a:t>
                      </a:r>
                      <a:r>
                        <a:rPr lang="en-US" sz="1100" b="0" i="0" u="none" strike="noStrike" dirty="0">
                          <a:solidFill>
                            <a:srgbClr val="000000"/>
                          </a:solidFill>
                          <a:effectLst/>
                          <a:latin typeface="Calibri" panose="020F0502020204030204" pitchFamily="34" charset="0"/>
                        </a:rPr>
                        <a:t>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Kaiying</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Lv</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18-1552</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18-1554</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29051">
                <a:tc>
                  <a:txBody>
                    <a:bodyPr/>
                    <a:lstStyle/>
                    <a:p>
                      <a:pPr algn="l" fontAlgn="b"/>
                      <a:r>
                        <a:rPr lang="en-US" sz="1100" b="0" i="0" u="none" strike="noStrike" dirty="0" smtClean="0">
                          <a:solidFill>
                            <a:srgbClr val="000000"/>
                          </a:solidFill>
                          <a:effectLst/>
                          <a:latin typeface="Calibri" panose="020F0502020204030204" pitchFamily="34" charset="0"/>
                        </a:rPr>
                        <a:t>18-1555</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18/0895r3</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 only)</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18/1594r0</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Discussion on the Frame Body in VL Wake-up frame</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and teleconference minutes (doc: IEEE 802.11-18/1443r0)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approval</a:t>
            </a:r>
          </a:p>
          <a:p>
            <a:pPr lvl="1">
              <a:spcBef>
                <a:spcPts val="100"/>
              </a:spcBef>
            </a:pPr>
            <a:endParaRPr lang="en-US" altLang="en-US" sz="1400" dirty="0" smtClean="0"/>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solidFill>
                  <a:srgbClr val="FF0000"/>
                </a:solidFill>
              </a:rPr>
              <a:t>Wednesday : PM2 </a:t>
            </a:r>
            <a:r>
              <a:rPr lang="en-US" altLang="en-US" sz="1400" dirty="0">
                <a:solidFill>
                  <a:srgbClr val="FF0000"/>
                </a:solidFill>
              </a:rPr>
              <a:t>(2 hours)</a:t>
            </a:r>
          </a:p>
          <a:p>
            <a:pPr lvl="1">
              <a:spcBef>
                <a:spcPts val="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400" dirty="0">
              <a:solidFill>
                <a:srgbClr val="FF0000"/>
              </a:solidFill>
            </a:endParaRPr>
          </a:p>
          <a:p>
            <a:pPr>
              <a:spcBef>
                <a:spcPts val="0"/>
              </a:spcBef>
            </a:pPr>
            <a:r>
              <a:rPr lang="en-US" altLang="en-US" sz="1400" dirty="0" smtClean="0"/>
              <a:t>Thursday: AM2 (2 hours)</a:t>
            </a:r>
            <a:endParaRPr lang="en-US" altLang="en-US" sz="1400" dirty="0"/>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endParaRPr lang="en-US" altLang="en-US" sz="1400" dirty="0"/>
          </a:p>
          <a:p>
            <a:pPr lvl="1">
              <a:spcBef>
                <a:spcPts val="0"/>
              </a:spcBef>
            </a:pPr>
            <a:r>
              <a:rPr lang="en-US" altLang="en-US" sz="1400" dirty="0"/>
              <a:t>P</a:t>
            </a:r>
            <a:r>
              <a:rPr lang="en-US" altLang="en-US" sz="1400" dirty="0" smtClean="0"/>
              <a:t>resentations, Recess</a:t>
            </a:r>
          </a:p>
          <a:p>
            <a:pPr>
              <a:spcBef>
                <a:spcPts val="0"/>
              </a:spcBef>
            </a:pPr>
            <a:r>
              <a:rPr lang="en-US" altLang="en-US" sz="1400" dirty="0"/>
              <a:t>Thursday: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endParaRPr lang="en-US" altLang="en-US" sz="1400" b="1" dirty="0"/>
          </a:p>
          <a:p>
            <a:pPr lvl="1">
              <a:spcBef>
                <a:spcPts val="0"/>
              </a:spcBef>
            </a:pPr>
            <a:r>
              <a:rPr lang="en-US" altLang="en-US" sz="1400" dirty="0"/>
              <a:t>Presentations, </a:t>
            </a:r>
            <a:r>
              <a:rPr lang="en-US" altLang="en-US" sz="1400" dirty="0" smtClean="0"/>
              <a:t>Recess</a:t>
            </a:r>
            <a:endParaRPr lang="en-US" altLang="en-US" sz="1800" dirty="0" smtClean="0"/>
          </a:p>
          <a:p>
            <a:pPr>
              <a:spcBef>
                <a:spcPts val="0"/>
              </a:spcBef>
            </a:pPr>
            <a:r>
              <a:rPr lang="en-US" altLang="en-US" sz="1400" dirty="0" smtClean="0"/>
              <a:t>Thursday: PM2 (2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b="1" dirty="0" smtClean="0"/>
              <a:t>Motion –802.11 WG letter ballot</a:t>
            </a:r>
            <a:endParaRPr lang="en-US" altLang="en-US" sz="1400" b="1" dirty="0"/>
          </a:p>
          <a:p>
            <a:pPr lvl="1">
              <a:spcBef>
                <a:spcPts val="0"/>
              </a:spcBef>
            </a:pPr>
            <a:r>
              <a:rPr lang="en-US" altLang="en-US" sz="1400" dirty="0" smtClean="0"/>
              <a:t>TG </a:t>
            </a:r>
            <a:r>
              <a:rPr lang="en-US" altLang="en-US" sz="1400" dirty="0"/>
              <a:t>timeline discussion</a:t>
            </a:r>
          </a:p>
          <a:p>
            <a:pPr lvl="1">
              <a:spcBef>
                <a:spcPts val="0"/>
              </a:spcBef>
            </a:pPr>
            <a:r>
              <a:rPr lang="en-US" altLang="en-US" sz="1400" dirty="0"/>
              <a:t>Goal for </a:t>
            </a:r>
            <a:r>
              <a:rPr lang="en-US" altLang="en-US" sz="1400" dirty="0" smtClean="0"/>
              <a:t>November 2018 </a:t>
            </a:r>
            <a:r>
              <a:rPr lang="en-US" altLang="en-US" sz="1400" dirty="0"/>
              <a:t>F2F meeting</a:t>
            </a:r>
          </a:p>
          <a:p>
            <a:pPr lvl="1">
              <a:spcBef>
                <a:spcPts val="0"/>
              </a:spcBef>
            </a:pPr>
            <a:r>
              <a:rPr lang="en-US" altLang="en-US" sz="1400" dirty="0"/>
              <a:t>Teleconference call </a:t>
            </a:r>
            <a:r>
              <a:rPr lang="en-US" altLang="en-US" sz="1400" dirty="0" smtClean="0"/>
              <a:t>schedule</a:t>
            </a:r>
          </a:p>
          <a:p>
            <a:pPr lvl="1">
              <a:spcBef>
                <a:spcPts val="0"/>
              </a:spcBef>
            </a:pPr>
            <a:r>
              <a:rPr lang="en-US" altLang="en-US" sz="1400" dirty="0" smtClean="0"/>
              <a:t>Presentations</a:t>
            </a:r>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2018 meeting [doc: IEEE 802.11-18/1355r1] and teleconference calls [doc: IEEE 802.11-18/1443r0]</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PM1)</a:t>
            </a:r>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a:t>
            </a:r>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a:t>
            </a:r>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29</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36</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4257925"/>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191000"/>
            <a:ext cx="1379886" cy="8449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491162" y="352163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p>
          <a:p>
            <a:pPr lvl="2"/>
            <a:r>
              <a:rPr lang="en-US" sz="1600" dirty="0" smtClean="0"/>
              <a:t>Chair</a:t>
            </a:r>
            <a:r>
              <a:rPr lang="en-US" sz="1600" dirty="0"/>
              <a:t>: </a:t>
            </a:r>
            <a:r>
              <a:rPr lang="en-US" sz="1600" dirty="0" smtClean="0"/>
              <a:t>Steve Shellhammer</a:t>
            </a:r>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103574</TotalTime>
  <Words>2452</Words>
  <Application>Microsoft Office PowerPoint</Application>
  <PresentationFormat>On-screen Show (4:3)</PresentationFormat>
  <Paragraphs>704</Paragraphs>
  <Slides>36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vt:lpstr>
      <vt:lpstr>Motions (Thursday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4557</cp:revision>
  <cp:lastPrinted>2014-11-04T15:04:57Z</cp:lastPrinted>
  <dcterms:created xsi:type="dcterms:W3CDTF">2007-04-17T18:10:23Z</dcterms:created>
  <dcterms:modified xsi:type="dcterms:W3CDTF">2018-09-11T09:49:59Z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2018-09-11 09:49:59Z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