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82" r:id="rId14"/>
    <p:sldId id="272" r:id="rId15"/>
    <p:sldId id="277" r:id="rId16"/>
    <p:sldId id="278"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660"/>
  </p:normalViewPr>
  <p:slideViewPr>
    <p:cSldViewPr>
      <p:cViewPr varScale="1">
        <p:scale>
          <a:sx n="71" d="100"/>
          <a:sy n="71" d="100"/>
        </p:scale>
        <p:origin x="-2112"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9/4/18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2018</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802.11-18/1372r1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Sheet1.xlsx"/><Relationship Id="rId4"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4"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September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2018-08-30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30" name="Document" r:id="rId5" imgW="8258040" imgH="2553693" progId="Word.Document.8">
                  <p:embed/>
                </p:oleObj>
              </mc:Choice>
              <mc:Fallback>
                <p:oleObj name="Document" r:id="rId5" imgW="8258040" imgH="2553693" progId="Word.Document.8">
                  <p:embed/>
                  <p:pic>
                    <p:nvPicPr>
                      <p:cNvPr id="0" name="Picture 3"/>
                      <p:cNvPicPr>
                        <a:picLocks noChangeAspect="1" noChangeArrowheads="1"/>
                      </p:cNvPicPr>
                      <p:nvPr/>
                    </p:nvPicPr>
                    <p:blipFill>
                      <a:blip r:embed="rId6"/>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Thanks to </a:t>
            </a:r>
            <a:r>
              <a:rPr lang="en-US" altLang="en-US" dirty="0" err="1" smtClean="0"/>
              <a:t>Tianyu</a:t>
            </a:r>
            <a:r>
              <a:rPr lang="en-US" altLang="en-US" dirty="0" smtClean="0"/>
              <a:t> Wu and Samsung </a:t>
            </a:r>
            <a:r>
              <a:rPr lang="en-US" altLang="en-US" dirty="0"/>
              <a:t>for hosting the meeting</a:t>
            </a:r>
          </a:p>
          <a:p>
            <a:pPr>
              <a:buFont typeface="Arial" panose="020B0604020202020204" pitchFamily="34" charset="0"/>
              <a:buChar char="•"/>
            </a:pPr>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0928246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smtClean="0"/>
              <a:t>4:00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5661227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September 05,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September 2018</a:t>
            </a:r>
            <a:endParaRPr lang="en-GB"/>
          </a:p>
        </p:txBody>
      </p:sp>
    </p:spTree>
    <p:extLst>
      <p:ext uri="{BB962C8B-B14F-4D97-AF65-F5344CB8AC3E}">
        <p14:creationId xmlns:p14="http://schemas.microsoft.com/office/powerpoint/2010/main" val="81002210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10:00 – 10:10		Call the meeting to order and IPR Slides</a:t>
            </a:r>
          </a:p>
          <a:p>
            <a:r>
              <a:rPr lang="en-US" dirty="0" smtClean="0"/>
              <a:t>10:10 – 12:00 	Comment Resolution </a:t>
            </a:r>
          </a:p>
          <a:p>
            <a:r>
              <a:rPr lang="en-US" dirty="0"/>
              <a:t>	</a:t>
            </a:r>
            <a:r>
              <a:rPr lang="en-US" dirty="0" smtClean="0"/>
              <a:t>						</a:t>
            </a:r>
            <a:r>
              <a:rPr lang="en-US" smtClean="0"/>
              <a:t>Coexistence issues</a:t>
            </a:r>
            <a:endParaRPr lang="en-US" dirty="0" smtClean="0"/>
          </a:p>
          <a:p>
            <a:r>
              <a:rPr lang="en-US" dirty="0" smtClean="0"/>
              <a:t>12:00 – 1:00		Lunch</a:t>
            </a:r>
          </a:p>
          <a:p>
            <a:r>
              <a:rPr lang="en-US" dirty="0" smtClean="0"/>
              <a:t>1:00 – 3:15		Comment Resolution</a:t>
            </a:r>
          </a:p>
          <a:p>
            <a:r>
              <a:rPr lang="en-US" dirty="0" smtClean="0"/>
              <a:t>3:15 – 3:45		Break</a:t>
            </a:r>
          </a:p>
          <a:p>
            <a:r>
              <a:rPr lang="en-US" dirty="0" smtClean="0"/>
              <a:t>3:45 – 6:00		Comment Resolution</a:t>
            </a:r>
          </a:p>
          <a:p>
            <a:r>
              <a:rPr lang="en-US" dirty="0" smtClean="0"/>
              <a:t>6:00				Recess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110884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 updated Sept 4 @ 17:47 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3480045437"/>
              </p:ext>
            </p:extLst>
          </p:nvPr>
        </p:nvGraphicFramePr>
        <p:xfrm>
          <a:off x="4254499" y="3149600"/>
          <a:ext cx="2309091" cy="2032000"/>
        </p:xfrm>
        <a:graphic>
          <a:graphicData uri="http://schemas.openxmlformats.org/presentationml/2006/ole">
            <mc:AlternateContent xmlns:mc="http://schemas.openxmlformats.org/markup-compatibility/2006">
              <mc:Choice xmlns:v="urn:schemas-microsoft-com:vml" Requires="v">
                <p:oleObj spid="_x0000_s1033" name="Worksheet" showAsIcon="1" r:id="rId3" imgW="635000" imgH="558800" progId="Excel.Sheet.12">
                  <p:embed/>
                </p:oleObj>
              </mc:Choice>
              <mc:Fallback>
                <p:oleObj name="Worksheet" showAsIcon="1" r:id="rId3" imgW="635000" imgH="558800" progId="Excel.Sheet.12">
                  <p:embed/>
                  <p:pic>
                    <p:nvPicPr>
                      <p:cNvPr id="0" name=""/>
                      <p:cNvPicPr/>
                      <p:nvPr/>
                    </p:nvPicPr>
                    <p:blipFill>
                      <a:blip r:embed="rId4"/>
                      <a:stretch>
                        <a:fillRect/>
                      </a:stretch>
                    </p:blipFill>
                    <p:spPr>
                      <a:xfrm>
                        <a:off x="4254499" y="3149600"/>
                        <a:ext cx="2309091" cy="203200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September 0</a:t>
            </a:r>
            <a:r>
              <a:rPr lang="en-US" altLang="en-US" dirty="0"/>
              <a:t>6</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7958329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September 0</a:t>
            </a:r>
            <a:r>
              <a:rPr lang="en-US" altLang="en-US" dirty="0"/>
              <a:t>7</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Jose</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September 5-7 ,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September 2018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3536516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801</TotalTime>
  <Words>1035</Words>
  <Application>Microsoft Macintosh PowerPoint</Application>
  <PresentationFormat>On-screen Show (4:3)</PresentationFormat>
  <Paragraphs>168</Paragraphs>
  <Slides>16</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19" baseType="lpstr">
      <vt:lpstr>Office Theme</vt:lpstr>
      <vt:lpstr>Document</vt:lpstr>
      <vt:lpstr>Microsoft Excel Sheet</vt:lpstr>
      <vt:lpstr>TGax September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September 05, 2018</vt:lpstr>
      <vt:lpstr>PowerPoint Presentation</vt:lpstr>
      <vt:lpstr>Submissions</vt:lpstr>
      <vt:lpstr>Agenda for Thursday September 06, 2018 </vt:lpstr>
      <vt:lpstr>Agenda for Friday September 07, 2018 </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51</cp:revision>
  <cp:lastPrinted>1601-01-01T00:00:00Z</cp:lastPrinted>
  <dcterms:created xsi:type="dcterms:W3CDTF">2017-01-26T15:28:16Z</dcterms:created>
  <dcterms:modified xsi:type="dcterms:W3CDTF">2018-09-04T21:58:36Z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1533136648</vt:lpwstr>
  </property>
</Properties>
</file>