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6" r:id="rId4"/>
    <p:sldId id="265" r:id="rId5"/>
    <p:sldId id="267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>
      <p:cViewPr varScale="1">
        <p:scale>
          <a:sx n="74" d="100"/>
          <a:sy n="74" d="100"/>
        </p:scale>
        <p:origin x="124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596963F5-7B75-439B-8C7F-2834157A26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2ED4E38A-C13D-45AB-BDAA-DE056FD8B5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Jon Rosdahl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075ECD03-F5EF-4795-ADA3-1A3E5C012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450E0C-7ED5-4BB5-8890-863087A593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3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802.11-18/1335r1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NGV SG Closing Report </a:t>
            </a:r>
            <a:r>
              <a:rPr lang="en-GB" dirty="0" smtClean="0"/>
              <a:t>– San Diego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2018-07-13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 </a:t>
            </a:r>
            <a:r>
              <a:rPr lang="en-US" dirty="0"/>
              <a:t>2018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624610"/>
              </p:ext>
            </p:extLst>
          </p:nvPr>
        </p:nvGraphicFramePr>
        <p:xfrm>
          <a:off x="719137" y="2599576"/>
          <a:ext cx="7780337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Document" r:id="rId4" imgW="8302326" imgH="1017911" progId="Word.Document.8">
                  <p:embed/>
                </p:oleObj>
              </mc:Choice>
              <mc:Fallback>
                <p:oleObj name="Document" r:id="rId4" imgW="8302326" imgH="101791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7" y="2599576"/>
                        <a:ext cx="7780337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dirty="0"/>
              <a:t>Closing report for NGV SG for </a:t>
            </a:r>
            <a:r>
              <a:rPr lang="en-GB" altLang="en-US" dirty="0" smtClean="0"/>
              <a:t>Jul </a:t>
            </a:r>
            <a:r>
              <a:rPr lang="en-GB" altLang="en-US" dirty="0"/>
              <a:t>2018 in </a:t>
            </a:r>
            <a:r>
              <a:rPr lang="en-GB" altLang="en-US" dirty="0" smtClean="0"/>
              <a:t>San Diego, CA, USA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 </a:t>
            </a:r>
            <a:r>
              <a:rPr lang="en-US" dirty="0"/>
              <a:t>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BDFE0C-82E1-46BE-987F-B7EF866C9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NGV SG Progress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7B87A0-10F9-4121-935C-57A81A40B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Meeting Slot #1 - Tuesday, PM1 13:30 – 15:30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Meeting Slot #2 - Wednesday, AM1 8:00-10:00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Meeting Slot #3 </a:t>
            </a: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- Thursday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, </a:t>
            </a: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AM1 8:00-10:00</a:t>
            </a: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Meeting Slot #4 - Thursday, PM2 16:00-20:00</a:t>
            </a:r>
            <a:endParaRPr lang="en-US" altLang="en-US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</a:pPr>
            <a:endParaRPr lang="en-US" altLang="en-US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Progress in this week: </a:t>
            </a:r>
            <a:endParaRPr lang="en-US" altLang="en-US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Appoint Amelia </a:t>
            </a:r>
            <a:r>
              <a:rPr lang="en-US" altLang="en-US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Andersdotter</a:t>
            </a: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as the NGV SG 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S</a:t>
            </a: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ecretary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PAR </a:t>
            </a: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reached consensus (11-18/0861r5) and will be send to WG for approval in Sep meeting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Use Case document was baselined (11-18/1323r0). 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 liaison document (11-18/1303r2) for NGV use cases to relevant stakeholders was developed and approved by the group to forward to WG for approval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CSD draft was reviewed (11-18/0862r0) and will be improved in future.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The NGV SG timeline plan was settled.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Teleconference plan before Sep meeting was settled</a:t>
            </a:r>
          </a:p>
          <a:p>
            <a:pPr>
              <a:spcBef>
                <a:spcPct val="20000"/>
              </a:spcBef>
              <a:buClrTx/>
              <a:buSzTx/>
              <a:buFontTx/>
              <a:buChar char="-"/>
            </a:pP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11 </a:t>
            </a:r>
            <a:r>
              <a:rPr lang="en-US" altLang="en-US" dirty="0">
                <a:solidFill>
                  <a:schemeClr val="tx1"/>
                </a:solidFill>
                <a:ea typeface="MS PGothic" panose="020B0600070205080204" pitchFamily="34" charset="-128"/>
              </a:rPr>
              <a:t>submissions on topics of </a:t>
            </a:r>
            <a:r>
              <a:rPr lang="en-US" altLang="en-US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use cases, channel model and technical feasibility were presented and discussed.</a:t>
            </a:r>
            <a:endParaRPr lang="en-US" altLang="en-US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endParaRPr lang="en-US" dirty="0"/>
          </a:p>
        </p:txBody>
      </p:sp>
      <p:sp>
        <p:nvSpPr>
          <p:cNvPr id="19460" name="灯片编号占位符 3">
            <a:extLst>
              <a:ext uri="{FF2B5EF4-FFF2-40B4-BE49-F238E27FC236}">
                <a16:creationId xmlns:a16="http://schemas.microsoft.com/office/drawing/2014/main" xmlns="" id="{548A6D8A-AFDC-4E13-A6E7-EED634F2E7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t>Slide </a:t>
            </a:r>
            <a:fld id="{2C41C87B-5680-448A-80C1-C50BF4FA17C2}" type="slidenum">
              <a:rPr lang="en-US" altLang="en-US" sz="1200" b="0" smtClean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>
              <a:solidFill>
                <a:schemeClr val="tx1"/>
              </a:solidFill>
              <a:ea typeface="MS PGothic" panose="020B060007020508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458" name="日期占位符 1">
            <a:extLst>
              <a:ext uri="{FF2B5EF4-FFF2-40B4-BE49-F238E27FC236}">
                <a16:creationId xmlns:a16="http://schemas.microsoft.com/office/drawing/2014/main" xmlns="" id="{67D14339-D42D-45DB-8332-6253F8638EEC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Jul </a:t>
            </a: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2018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634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4">
            <a:extLst>
              <a:ext uri="{FF2B5EF4-FFF2-40B4-BE49-F238E27FC236}">
                <a16:creationId xmlns:a16="http://schemas.microsoft.com/office/drawing/2014/main" xmlns="" id="{CB4F8DDF-7E6C-499D-8690-5B79DD1CDA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381000"/>
          </a:xfrm>
        </p:spPr>
        <p:txBody>
          <a:bodyPr/>
          <a:lstStyle/>
          <a:p>
            <a:r>
              <a:rPr lang="en-US" altLang="en-US" dirty="0"/>
              <a:t>Submissions from the week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4552FA6-D089-4140-B33B-138AA2EB5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613" y="1262063"/>
            <a:ext cx="8459787" cy="5170487"/>
          </a:xfrm>
        </p:spPr>
        <p:txBody>
          <a:bodyPr>
            <a:normAutofit fontScale="77500" lnSpcReduction="20000"/>
          </a:bodyPr>
          <a:lstStyle/>
          <a:p>
            <a:pPr algn="just">
              <a:defRPr/>
            </a:pPr>
            <a:r>
              <a:rPr lang="en-GB" altLang="en-US" dirty="0" smtClean="0"/>
              <a:t>Submissions</a:t>
            </a:r>
          </a:p>
          <a:p>
            <a:pPr lvl="1" algn="just">
              <a:defRPr/>
            </a:pPr>
            <a:r>
              <a:rPr lang="en-GB" altLang="en-US" dirty="0" smtClean="0"/>
              <a:t>11-18/1186</a:t>
            </a:r>
            <a:r>
              <a:rPr lang="en-GB" altLang="en-US" dirty="0"/>
              <a:t>, Interoperable NGV PHY Improvements, Michael Fisher (NXP)</a:t>
            </a:r>
          </a:p>
          <a:p>
            <a:pPr lvl="1" algn="just">
              <a:defRPr/>
            </a:pPr>
            <a:r>
              <a:rPr lang="en-GB" altLang="en-US" dirty="0"/>
              <a:t>11-18/1187, </a:t>
            </a:r>
            <a:r>
              <a:rPr lang="en-US" altLang="zh-CN" dirty="0" err="1"/>
              <a:t>mmW</a:t>
            </a:r>
            <a:r>
              <a:rPr lang="en-US" altLang="zh-CN" dirty="0"/>
              <a:t> for V2X use cases, Hiroyuki </a:t>
            </a:r>
            <a:r>
              <a:rPr lang="en-US" altLang="zh-CN" dirty="0" err="1"/>
              <a:t>Motozuka</a:t>
            </a:r>
            <a:r>
              <a:rPr lang="en-US" altLang="zh-CN" dirty="0"/>
              <a:t> (Panasonic)</a:t>
            </a:r>
            <a:endParaRPr lang="en-GB" altLang="en-US" dirty="0"/>
          </a:p>
          <a:p>
            <a:pPr lvl="1" algn="just">
              <a:defRPr/>
            </a:pPr>
            <a:r>
              <a:rPr lang="en-GB" altLang="en-US" dirty="0"/>
              <a:t>11-18/1214, backward compatible PHY feasibility, Onn Haran (</a:t>
            </a:r>
            <a:r>
              <a:rPr lang="en-GB" altLang="en-US" dirty="0" err="1"/>
              <a:t>Autotalks</a:t>
            </a:r>
            <a:r>
              <a:rPr lang="en-GB" altLang="en-US" dirty="0"/>
              <a:t>)</a:t>
            </a:r>
          </a:p>
          <a:p>
            <a:pPr lvl="1" algn="just">
              <a:defRPr/>
            </a:pPr>
            <a:r>
              <a:rPr lang="en-GB" altLang="en-US" dirty="0"/>
              <a:t>11-18/1221, Location use cases for NGV, </a:t>
            </a:r>
            <a:r>
              <a:rPr lang="en-GB" altLang="en-US" dirty="0" err="1"/>
              <a:t>Friedbert</a:t>
            </a:r>
            <a:r>
              <a:rPr lang="en-GB" altLang="en-US" dirty="0"/>
              <a:t> Berens (</a:t>
            </a:r>
            <a:r>
              <a:rPr lang="en-GB" altLang="en-US" dirty="0" err="1"/>
              <a:t>Fbconsulting</a:t>
            </a:r>
            <a:r>
              <a:rPr lang="en-GB" altLang="en-US" dirty="0"/>
              <a:t>)</a:t>
            </a:r>
          </a:p>
          <a:p>
            <a:pPr lvl="1" algn="just">
              <a:defRPr/>
            </a:pPr>
            <a:r>
              <a:rPr lang="en-GB" altLang="en-US" dirty="0"/>
              <a:t>11-18/1216, </a:t>
            </a:r>
            <a:r>
              <a:rPr lang="en-US" altLang="zh-CN" dirty="0"/>
              <a:t>Vehicular-to-Pedestrian Channel Models, Stephan Sand (German Aerospace Center (DLR))</a:t>
            </a:r>
            <a:endParaRPr lang="en-GB" altLang="en-US" dirty="0"/>
          </a:p>
          <a:p>
            <a:pPr lvl="1" algn="just">
              <a:defRPr/>
            </a:pPr>
            <a:r>
              <a:rPr lang="en-GB" altLang="en-US" dirty="0"/>
              <a:t>11-18/1217, Some (Measured) Characteristics of V2V Channels, Leif </a:t>
            </a:r>
            <a:r>
              <a:rPr lang="en-GB" altLang="en-US" dirty="0" err="1"/>
              <a:t>Wilhelmsson</a:t>
            </a:r>
            <a:r>
              <a:rPr lang="en-GB" altLang="en-US" dirty="0"/>
              <a:t> (Ericsson) / Wednesday</a:t>
            </a:r>
          </a:p>
          <a:p>
            <a:pPr lvl="1" algn="just">
              <a:defRPr/>
            </a:pPr>
            <a:r>
              <a:rPr lang="en-GB" altLang="en-US" dirty="0"/>
              <a:t>11-18/1249, NGV MAC discussion, </a:t>
            </a:r>
            <a:r>
              <a:rPr lang="en-GB" altLang="en-US" dirty="0" err="1"/>
              <a:t>Liwen</a:t>
            </a:r>
            <a:r>
              <a:rPr lang="en-GB" altLang="en-US" dirty="0"/>
              <a:t> (Marvell)</a:t>
            </a:r>
          </a:p>
          <a:p>
            <a:pPr lvl="1" algn="just">
              <a:defRPr/>
            </a:pPr>
            <a:r>
              <a:rPr lang="en-GB" altLang="en-US" dirty="0"/>
              <a:t>11-18/1250, NGV Ranging discussion, </a:t>
            </a:r>
            <a:r>
              <a:rPr lang="en-GB" altLang="en-US" dirty="0" err="1"/>
              <a:t>Liwen</a:t>
            </a:r>
            <a:r>
              <a:rPr lang="en-GB" altLang="en-US" dirty="0"/>
              <a:t> (Marvell)</a:t>
            </a:r>
          </a:p>
          <a:p>
            <a:pPr lvl="1" algn="just">
              <a:defRPr/>
            </a:pPr>
            <a:r>
              <a:rPr lang="en-GB" altLang="en-US" dirty="0"/>
              <a:t>11-18/1255, </a:t>
            </a:r>
            <a:r>
              <a:rPr lang="en-US" altLang="zh-CN" dirty="0"/>
              <a:t>NGV Target Use case frame sizes, James </a:t>
            </a:r>
            <a:r>
              <a:rPr lang="en-US" altLang="zh-CN" dirty="0" err="1"/>
              <a:t>Lepp</a:t>
            </a:r>
            <a:r>
              <a:rPr lang="en-US" altLang="zh-CN" dirty="0"/>
              <a:t> (BlackBerry)</a:t>
            </a:r>
          </a:p>
          <a:p>
            <a:pPr lvl="1" algn="just">
              <a:defRPr/>
            </a:pPr>
            <a:r>
              <a:rPr lang="en-GB" altLang="en-US" dirty="0"/>
              <a:t>11-18/1281, NGV use cases &amp; requirements, Onn Haran (</a:t>
            </a:r>
            <a:r>
              <a:rPr lang="en-GB" altLang="en-US" dirty="0" err="1"/>
              <a:t>Autotalks</a:t>
            </a:r>
            <a:r>
              <a:rPr lang="en-GB" altLang="en-US" dirty="0" smtClean="0"/>
              <a:t>)</a:t>
            </a:r>
          </a:p>
          <a:p>
            <a:pPr lvl="1" algn="just">
              <a:defRPr/>
            </a:pPr>
            <a:r>
              <a:rPr lang="en-GB" altLang="en-US" dirty="0">
                <a:solidFill>
                  <a:schemeClr val="tx1"/>
                </a:solidFill>
              </a:rPr>
              <a:t>11-18/1307, Terminology discussion, Onn (</a:t>
            </a:r>
            <a:r>
              <a:rPr lang="en-GB" altLang="en-US" dirty="0" err="1">
                <a:solidFill>
                  <a:schemeClr val="tx1"/>
                </a:solidFill>
              </a:rPr>
              <a:t>AutoTalks</a:t>
            </a:r>
            <a:r>
              <a:rPr lang="en-GB" altLang="en-US" dirty="0" smtClean="0">
                <a:solidFill>
                  <a:schemeClr val="tx1"/>
                </a:solidFill>
              </a:rPr>
              <a:t>)</a:t>
            </a:r>
          </a:p>
          <a:p>
            <a:pPr lvl="1" algn="just">
              <a:defRPr/>
            </a:pPr>
            <a:endParaRPr lang="en-GB" altLang="en-US" dirty="0" smtClean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en-GB" altLang="en-US" dirty="0" smtClean="0">
                <a:solidFill>
                  <a:schemeClr val="tx1"/>
                </a:solidFill>
              </a:rPr>
              <a:t>Official SG documents</a:t>
            </a:r>
          </a:p>
          <a:p>
            <a:pPr lvl="1" algn="just">
              <a:defRPr/>
            </a:pPr>
            <a:r>
              <a:rPr lang="en-GB" altLang="en-US" dirty="0" smtClean="0">
                <a:solidFill>
                  <a:schemeClr val="tx1"/>
                </a:solidFill>
              </a:rPr>
              <a:t>PAR: 		11-18/0861r5, 	approved by SG </a:t>
            </a:r>
          </a:p>
          <a:p>
            <a:pPr lvl="1" algn="just">
              <a:defRPr/>
            </a:pPr>
            <a:r>
              <a:rPr lang="en-GB" altLang="en-US" dirty="0" smtClean="0">
                <a:solidFill>
                  <a:schemeClr val="tx1"/>
                </a:solidFill>
              </a:rPr>
              <a:t>CSD: 		11-18/0862r0,	not approved</a:t>
            </a:r>
          </a:p>
          <a:p>
            <a:pPr lvl="1" algn="just">
              <a:defRPr/>
            </a:pPr>
            <a:r>
              <a:rPr lang="en-GB" altLang="en-US" dirty="0" smtClean="0">
                <a:solidFill>
                  <a:schemeClr val="tx1"/>
                </a:solidFill>
              </a:rPr>
              <a:t>Use Cases: 	11-18/1323r0,	approved by SG</a:t>
            </a:r>
          </a:p>
          <a:p>
            <a:pPr lvl="1" algn="just">
              <a:defRPr/>
            </a:pPr>
            <a:r>
              <a:rPr lang="en-GB" altLang="en-US" dirty="0" smtClean="0">
                <a:solidFill>
                  <a:schemeClr val="tx1"/>
                </a:solidFill>
              </a:rPr>
              <a:t>Liaison:		11-18/1303r1, 	approved by SG, updated to r2 with updated reference link.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18438" name="Slide Number Placeholder 3">
            <a:extLst>
              <a:ext uri="{FF2B5EF4-FFF2-40B4-BE49-F238E27FC236}">
                <a16:creationId xmlns:a16="http://schemas.microsoft.com/office/drawing/2014/main" xmlns="" id="{69750D8E-6E36-4F0E-ADE9-9BE79651BD7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Slide </a:t>
            </a:r>
            <a:fld id="{9624B909-9AF8-4646-8E08-EADA318A5722}" type="slidenum">
              <a:rPr lang="en-US" altLang="en-US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buFont typeface="Times New Roman" panose="02020603050405020304" pitchFamily="18" charset="0"/>
                <a:buNone/>
              </a:pPr>
              <a:t>4</a:t>
            </a:fld>
            <a:endParaRPr lang="en-US" altLang="en-US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436" name="Date Placeholder 1">
            <a:extLst>
              <a:ext uri="{FF2B5EF4-FFF2-40B4-BE49-F238E27FC236}">
                <a16:creationId xmlns:a16="http://schemas.microsoft.com/office/drawing/2014/main" xmlns="" id="{AB388FD6-41F1-4448-9283-777761D3E9AF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Jul </a:t>
            </a:r>
            <a:r>
              <a:rPr lang="en-US" altLang="en-US" sz="18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2018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68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5B8BE7-048D-4C6C-95C1-5665FEF86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D66123-1FE2-4F62-AE66-BEFF7B702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r>
              <a:rPr lang="en-US" dirty="0"/>
              <a:t>Telecon: </a:t>
            </a:r>
            <a:r>
              <a:rPr lang="en-US" dirty="0" smtClean="0"/>
              <a:t>Jul 31, Aug 21, 10:00am ~ 12:00am ET (to be confirmed by WG)</a:t>
            </a:r>
          </a:p>
          <a:p>
            <a:pPr lvl="1"/>
            <a:r>
              <a:rPr lang="en-US" dirty="0" smtClean="0"/>
              <a:t>CSD review and improvement</a:t>
            </a:r>
          </a:p>
          <a:p>
            <a:r>
              <a:rPr lang="en-US" altLang="en-US" dirty="0" smtClean="0"/>
              <a:t>Goal </a:t>
            </a:r>
            <a:r>
              <a:rPr lang="en-US" altLang="en-US" dirty="0"/>
              <a:t>For </a:t>
            </a:r>
            <a:r>
              <a:rPr lang="en-US" altLang="en-US" dirty="0" smtClean="0"/>
              <a:t>September: </a:t>
            </a:r>
          </a:p>
          <a:p>
            <a:pPr lvl="1"/>
            <a:r>
              <a:rPr lang="en-US" altLang="en-US" dirty="0" smtClean="0"/>
              <a:t>PAR/CSD to be approved by WG in Sep meeting</a:t>
            </a:r>
          </a:p>
          <a:p>
            <a:pPr lvl="1"/>
            <a:r>
              <a:rPr lang="en-US" dirty="0" smtClean="0"/>
              <a:t>Group lifecycle extension</a:t>
            </a:r>
          </a:p>
          <a:p>
            <a:pPr lvl="1"/>
            <a:r>
              <a:rPr lang="en-US" altLang="zh-CN" dirty="0" smtClean="0"/>
              <a:t>Call </a:t>
            </a:r>
            <a:r>
              <a:rPr lang="en-US" altLang="zh-CN" dirty="0"/>
              <a:t>for submissions assisting completing of PAR/CSD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E925157-1A30-425D-8968-13D2240892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BBDFAEF7-10ED-486D-A0CB-86AD6331A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 </a:t>
            </a:r>
            <a:r>
              <a:rPr lang="en-US" dirty="0"/>
              <a:t>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56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</TotalTime>
  <Words>446</Words>
  <Application>Microsoft Office PowerPoint</Application>
  <PresentationFormat>全屏显示(4:3)</PresentationFormat>
  <Paragraphs>69</Paragraphs>
  <Slides>5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MS PGothic</vt:lpstr>
      <vt:lpstr>Times New Roman</vt:lpstr>
      <vt:lpstr>Office Theme</vt:lpstr>
      <vt:lpstr>Document</vt:lpstr>
      <vt:lpstr>NGV SG Closing Report – San Diego</vt:lpstr>
      <vt:lpstr>Abstract</vt:lpstr>
      <vt:lpstr>NGV SG Progress</vt:lpstr>
      <vt:lpstr>Submissions from the week</vt:lpstr>
      <vt:lpstr>Next Steps</vt:lpstr>
    </vt:vector>
  </TitlesOfParts>
  <Company>Qualcomm Technologies,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SG Closing Report - Warsaw</dc:title>
  <dc:subject>Report</dc:subject>
  <dc:creator>Jon Rosdahl</dc:creator>
  <dc:description>Jon Rosdahl (Qualcomm)</dc:description>
  <cp:lastModifiedBy>孙波10013985</cp:lastModifiedBy>
  <cp:revision>21</cp:revision>
  <cp:lastPrinted>1601-01-01T00:00:00Z</cp:lastPrinted>
  <dcterms:created xsi:type="dcterms:W3CDTF">2018-05-10T16:46:51Z</dcterms:created>
  <dcterms:modified xsi:type="dcterms:W3CDTF">2018-07-13T16:17:00Z</dcterms:modified>
  <cp:category>May 2018</cp:category>
</cp:coreProperties>
</file>