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9"/>
  </p:notesMasterIdLst>
  <p:handoutMasterIdLst>
    <p:handoutMasterId r:id="rId10"/>
  </p:handoutMasterIdLst>
  <p:sldIdLst>
    <p:sldId id="269" r:id="rId3"/>
    <p:sldId id="257" r:id="rId4"/>
    <p:sldId id="283" r:id="rId5"/>
    <p:sldId id="284" r:id="rId6"/>
    <p:sldId id="273" r:id="rId7"/>
    <p:sldId id="285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38" autoAdjust="0"/>
    <p:restoredTop sz="89228" autoAdjust="0"/>
  </p:normalViewPr>
  <p:slideViewPr>
    <p:cSldViewPr>
      <p:cViewPr varScale="1">
        <p:scale>
          <a:sx n="74" d="100"/>
          <a:sy n="74" d="100"/>
        </p:scale>
        <p:origin x="-199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3216" y="-11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579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3031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83429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98540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4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4525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600" y="334189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802.11-18</a:t>
            </a:r>
            <a:r>
              <a:rPr lang="en-US" sz="1800" b="1" dirty="0" smtClean="0"/>
              <a:t>/1330r0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July 2018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291-02-00ax-proposed-response-to-liaison-from-wba-on-11ax.docx" TargetMode="External"/><Relationship Id="rId4" Type="http://schemas.openxmlformats.org/officeDocument/2006/relationships/hyperlink" Target="https://mentor.ieee.org/802.11/dcn/18/11-18-1036-04-00ax-tgax-july-2018-meeting-agenda.pptx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altLang="zh-CN" smtClean="0"/>
              <a:t>July 2018</a:t>
            </a:r>
            <a:endParaRPr lang="en-US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July 2018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2018-07-12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1066800" y="2590800"/>
          <a:ext cx="7535863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" name="Document" r:id="rId5" imgW="8610834" imgH="2617202" progId="Word.Document.8">
                  <p:embed/>
                </p:oleObj>
              </mc:Choice>
              <mc:Fallback>
                <p:oleObj name="Document" r:id="rId5" imgW="8610834" imgH="2617202" progId="Word.Document.8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90800"/>
                        <a:ext cx="7535863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July 2018</a:t>
            </a:r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TGax for the July 2018 session.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Completed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572000"/>
          </a:xfrm>
        </p:spPr>
        <p:txBody>
          <a:bodyPr/>
          <a:lstStyle/>
          <a:p>
            <a:r>
              <a:rPr lang="en-CA" dirty="0" smtClean="0"/>
              <a:t>The TG started the resolution of comments received on draft D3.0 </a:t>
            </a:r>
          </a:p>
          <a:p>
            <a:r>
              <a:rPr lang="en-CA" dirty="0" smtClean="0"/>
              <a:t>Members of 802.19 WG were invited to make a presentation on their concerns related to the TG Coexistence Assurance document.</a:t>
            </a:r>
          </a:p>
          <a:p>
            <a:r>
              <a:rPr lang="en-CA" dirty="0" smtClean="0"/>
              <a:t>The TG approved the proposed the PAR extension request and the revised CSD accommodating comments received from 802.3 WG.</a:t>
            </a:r>
          </a:p>
          <a:p>
            <a:r>
              <a:rPr lang="en-CA" dirty="0" smtClean="0"/>
              <a:t>The TG prepared and approved a liaison response to WBA</a:t>
            </a:r>
          </a:p>
          <a:p>
            <a:pPr lvl="1"/>
            <a:r>
              <a:rPr lang="en-CA" sz="1600" dirty="0">
                <a:hlinkClick r:id="rId3"/>
              </a:rPr>
              <a:t>https://mentor.ieee.org/802.11/dcn/18/11-18-1291-02-00ax-proposed-response-to-liaison-from-wba-on-</a:t>
            </a:r>
            <a:r>
              <a:rPr lang="en-CA" sz="1600" dirty="0" smtClean="0">
                <a:hlinkClick r:id="rId3"/>
              </a:rPr>
              <a:t>11ax.docx</a:t>
            </a:r>
            <a:r>
              <a:rPr lang="en-CA" sz="1600" dirty="0" smtClean="0"/>
              <a:t> </a:t>
            </a:r>
            <a:endParaRPr lang="en-CA" sz="1800" dirty="0" smtClean="0"/>
          </a:p>
          <a:p>
            <a:r>
              <a:rPr lang="en-CA" sz="2000" dirty="0" smtClean="0"/>
              <a:t>The agenda is available at</a:t>
            </a:r>
            <a:r>
              <a:rPr lang="en-CA" sz="2000" dirty="0"/>
              <a:t>: </a:t>
            </a:r>
            <a:endParaRPr lang="en-CA" sz="1800" dirty="0"/>
          </a:p>
          <a:p>
            <a:pPr lvl="1"/>
            <a:r>
              <a:rPr lang="en-CA" sz="1600" dirty="0">
                <a:hlinkClick r:id="rId4"/>
              </a:rPr>
              <a:t>https://mentor.ieee.org/802.11/dcn/18/11-18-1036-</a:t>
            </a:r>
            <a:r>
              <a:rPr lang="en-CA" sz="1600" dirty="0" smtClean="0">
                <a:hlinkClick r:id="rId4"/>
              </a:rPr>
              <a:t>05-</a:t>
            </a:r>
            <a:r>
              <a:rPr lang="en-CA" sz="1600" dirty="0">
                <a:hlinkClick r:id="rId4"/>
              </a:rPr>
              <a:t>00ax-tgax-july-2018-meeting-</a:t>
            </a:r>
            <a:r>
              <a:rPr lang="en-CA" sz="1600" dirty="0" smtClean="0">
                <a:hlinkClick r:id="rId4"/>
              </a:rPr>
              <a:t>agenda.pptx</a:t>
            </a:r>
            <a:r>
              <a:rPr lang="en-CA" sz="16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July </a:t>
            </a:r>
            <a:r>
              <a:rPr lang="en-US" altLang="zh-CN" sz="1800" dirty="0"/>
              <a:t>2014: start of the TG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/>
              <a:t>Nov. 2014: First draft of the TG SFD was approved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/>
              <a:t>Jan. 2016: proposed TG draft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July </a:t>
            </a:r>
            <a:r>
              <a:rPr lang="en-US" altLang="zh-CN" sz="1800" dirty="0"/>
              <a:t>2016: Draft D0.1 was approved and CC started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rgbClr val="FF0000"/>
                </a:solidFill>
              </a:rPr>
              <a:t>November 2016: Draft 1.0 and WG letter ballot – Failed (57.77%)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rgbClr val="FF0000"/>
                </a:solidFill>
              </a:rPr>
              <a:t>LB-225: opened Dec. 1</a:t>
            </a:r>
            <a:r>
              <a:rPr lang="en-US" altLang="zh-CN" sz="1200" baseline="30000" dirty="0">
                <a:solidFill>
                  <a:srgbClr val="FF0000"/>
                </a:solidFill>
              </a:rPr>
              <a:t>st</a:t>
            </a:r>
            <a:r>
              <a:rPr lang="en-US" altLang="zh-CN" sz="1200" dirty="0">
                <a:solidFill>
                  <a:srgbClr val="FF0000"/>
                </a:solidFill>
              </a:rPr>
              <a:t> 2016 and closed </a:t>
            </a:r>
            <a:r>
              <a:rPr lang="en-US" altLang="zh-CN" sz="1200" dirty="0" smtClean="0">
                <a:solidFill>
                  <a:srgbClr val="FF0000"/>
                </a:solidFill>
              </a:rPr>
              <a:t>January </a:t>
            </a:r>
            <a:r>
              <a:rPr lang="en-US" altLang="zh-CN" sz="1200" dirty="0">
                <a:solidFill>
                  <a:srgbClr val="FF0000"/>
                </a:solidFill>
              </a:rPr>
              <a:t>8</a:t>
            </a:r>
            <a:r>
              <a:rPr lang="en-US" altLang="zh-CN" sz="1200" baseline="30000" dirty="0">
                <a:solidFill>
                  <a:srgbClr val="FF0000"/>
                </a:solidFill>
              </a:rPr>
              <a:t>th</a:t>
            </a:r>
            <a:r>
              <a:rPr lang="en-US" altLang="zh-CN" sz="1200" dirty="0">
                <a:solidFill>
                  <a:srgbClr val="FF0000"/>
                </a:solidFill>
              </a:rPr>
              <a:t> 2017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rgbClr val="FF0000"/>
                </a:solidFill>
              </a:rPr>
              <a:t>September 2017: Draft 2.0 and WG letter ballot – Failed (62.84%)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rgbClr val="FF0000"/>
                </a:solidFill>
              </a:rPr>
              <a:t>LB-230: opened Oct 5</a:t>
            </a:r>
            <a:r>
              <a:rPr lang="en-US" altLang="zh-CN" sz="1200" baseline="30000" dirty="0">
                <a:solidFill>
                  <a:srgbClr val="FF0000"/>
                </a:solidFill>
              </a:rPr>
              <a:t>th</a:t>
            </a:r>
            <a:r>
              <a:rPr lang="en-US" altLang="zh-CN" sz="1200" dirty="0">
                <a:solidFill>
                  <a:srgbClr val="FF0000"/>
                </a:solidFill>
              </a:rPr>
              <a:t> and closed Nov 4</a:t>
            </a:r>
            <a:r>
              <a:rPr lang="en-US" altLang="zh-CN" sz="1200" baseline="30000" dirty="0">
                <a:solidFill>
                  <a:srgbClr val="FF0000"/>
                </a:solidFill>
              </a:rPr>
              <a:t>th</a:t>
            </a:r>
            <a:r>
              <a:rPr lang="en-US" altLang="zh-CN" sz="1200" dirty="0">
                <a:solidFill>
                  <a:srgbClr val="FF0000"/>
                </a:solidFill>
              </a:rPr>
              <a:t>, 2017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altLang="zh-CN" sz="1800" dirty="0" smtClean="0">
                <a:solidFill>
                  <a:srgbClr val="008000"/>
                </a:solidFill>
              </a:rPr>
              <a:t>May </a:t>
            </a:r>
            <a:r>
              <a:rPr lang="en-CA" altLang="zh-CN" sz="1800" dirty="0">
                <a:solidFill>
                  <a:srgbClr val="008000"/>
                </a:solidFill>
              </a:rPr>
              <a:t>2018: Draft 3.0 and WG letter </a:t>
            </a:r>
            <a:r>
              <a:rPr lang="en-CA" altLang="zh-CN" sz="1800" dirty="0" smtClean="0">
                <a:solidFill>
                  <a:srgbClr val="008000"/>
                </a:solidFill>
              </a:rPr>
              <a:t>Ballot</a:t>
            </a:r>
            <a:r>
              <a:rPr lang="en-CA" altLang="zh-CN" sz="1800" dirty="0">
                <a:solidFill>
                  <a:srgbClr val="008000"/>
                </a:solidFill>
              </a:rPr>
              <a:t> </a:t>
            </a:r>
            <a:r>
              <a:rPr lang="en-CA" altLang="zh-CN" sz="1800" dirty="0" smtClean="0">
                <a:solidFill>
                  <a:srgbClr val="008000"/>
                </a:solidFill>
              </a:rPr>
              <a:t>– Passes (86.5%)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altLang="zh-CN" sz="2800" dirty="0" smtClean="0">
                <a:solidFill>
                  <a:schemeClr val="tx1"/>
                </a:solidFill>
              </a:rPr>
              <a:t>November 2018: Draft 4.0 and </a:t>
            </a:r>
            <a:r>
              <a:rPr lang="en-CA" altLang="zh-CN" sz="2800" dirty="0" err="1" smtClean="0">
                <a:solidFill>
                  <a:schemeClr val="tx1"/>
                </a:solidFill>
              </a:rPr>
              <a:t>Recirc</a:t>
            </a:r>
            <a:r>
              <a:rPr lang="en-CA" altLang="zh-CN" sz="2800" dirty="0" smtClean="0">
                <a:solidFill>
                  <a:schemeClr val="tx1"/>
                </a:solidFill>
              </a:rPr>
              <a:t> </a:t>
            </a:r>
            <a:endParaRPr lang="en-CA" altLang="zh-CN" sz="2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CA" altLang="zh-CN" sz="1800" dirty="0">
                <a:solidFill>
                  <a:srgbClr val="FFC000"/>
                </a:solidFill>
              </a:rPr>
              <a:t>July 2018: MDR (Mandatory Document Review)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altLang="zh-CN" sz="1800" dirty="0">
                <a:solidFill>
                  <a:srgbClr val="FFC000"/>
                </a:solidFill>
              </a:rPr>
              <a:t>February 2019: Formation of SB pool </a:t>
            </a:r>
            <a:endParaRPr lang="en-US" altLang="zh-CN" sz="1400" dirty="0">
              <a:solidFill>
                <a:srgbClr val="FFC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accent6">
                    <a:lumMod val="75000"/>
                  </a:schemeClr>
                </a:solidFill>
              </a:rPr>
              <a:t>July </a:t>
            </a:r>
            <a:r>
              <a:rPr lang="en-US" altLang="zh-CN" sz="1800" dirty="0">
                <a:solidFill>
                  <a:schemeClr val="accent6">
                    <a:lumMod val="75000"/>
                  </a:schemeClr>
                </a:solidFill>
              </a:rPr>
              <a:t>2019: Sponsor Ballot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altLang="zh-CN" sz="1800" dirty="0">
                <a:solidFill>
                  <a:srgbClr val="FFC000"/>
                </a:solidFill>
              </a:rPr>
              <a:t>December 2019: </a:t>
            </a:r>
            <a:r>
              <a:rPr lang="en-CA" altLang="zh-CN" sz="1800" dirty="0" err="1">
                <a:solidFill>
                  <a:srgbClr val="FFC000"/>
                </a:solidFill>
              </a:rPr>
              <a:t>RevCom</a:t>
            </a:r>
            <a:endParaRPr lang="en-US" altLang="zh-CN" sz="1800" dirty="0">
              <a:solidFill>
                <a:srgbClr val="FFC000"/>
              </a:solidFill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Osama Aboul-Magd, Huawei Technologies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71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July 2018</a:t>
            </a:r>
            <a:endParaRPr lang="en-US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September 2018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Continue the resolution of comments on draft D3.0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Telecons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800" dirty="0" smtClean="0"/>
              <a:t>10:00 -12:00 ET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Thursday July 26, August 09, August 23, September 20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20:00 – 22:00 ET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Thursday August 02, August 16, August 30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Osama Aboul-Magd, Huawei Technologies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947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2908</TotalTime>
  <Words>509</Words>
  <Application>Microsoft Macintosh PowerPoint</Application>
  <PresentationFormat>On-screen Show (4:3)</PresentationFormat>
  <Paragraphs>69</Paragraphs>
  <Slides>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802-11-Submission</vt:lpstr>
      <vt:lpstr>Custom Design</vt:lpstr>
      <vt:lpstr>Document</vt:lpstr>
      <vt:lpstr>TGax July 2018 Closing Report</vt:lpstr>
      <vt:lpstr>Abstract</vt:lpstr>
      <vt:lpstr>Work Completed</vt:lpstr>
      <vt:lpstr>Timeline</vt:lpstr>
      <vt:lpstr>September 2018 Goals</vt:lpstr>
      <vt:lpstr>Telecons</vt:lpstr>
    </vt:vector>
  </TitlesOfParts>
  <Company>Nortel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Osama  Aboul-Magd</cp:lastModifiedBy>
  <cp:revision>412</cp:revision>
  <cp:lastPrinted>1998-02-10T13:28:06Z</cp:lastPrinted>
  <dcterms:created xsi:type="dcterms:W3CDTF">2008-11-13T20:03:38Z</dcterms:created>
  <dcterms:modified xsi:type="dcterms:W3CDTF">2018-07-12T23:22:14Z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 ClKE+vHO/U/mou29hu2KJjbhxmA5ItupcNMT5WxyRwq0fKJDbcWiYyTt/8iZm3AOuESsQJz7_x000d_ V3pWxeXK6X4vSpDQAnvber0IcvBEcnjNYBpi09gkS/TmNrztuO14Atmyvc9eA8oMoTO7wkPx_x000d_ SKNjUBUKXds/xZU/qW</vt:lpwstr>
  </property>
  <property fmtid="{D5CDD505-2E9C-101B-9397-08002B2CF9AE}" pid="3" name="_ms_pID_7253431">
    <vt:lpwstr>CFGJ8/9mSM4yAJbe8GQhOk0gw4ZpTxq26UBEdx+yGRpN5f15j49bQb_x000d_ tJtFInl2XK/t6FvYGkchB8hjPflZ380jfEhHIAKm9nvW1Gv7dIup7uGqvs5XUQZu+2RWCKgS_x000d_ zTexH88Tof87YZFCnxRtsnUsMJCpMI/CYLAfFrGZm5vA1k1BTBDFtsWNY1UZA0UlxjHdNP+K_x000d_ 5jJjmnESZodqDEVmZB84Z88lkelQ6m9fsHD2</vt:lpwstr>
  </property>
  <property fmtid="{D5CDD505-2E9C-101B-9397-08002B2CF9AE}" pid="4" name="_ms_pID_7253432">
    <vt:lpwstr>uRiwDfhDUO9Fm4yPc8pLwVMwbgCRsw3Ybn4L_x000d_ EqgtdWSX6jaxrwrKOiP3jCoGM0kuXOH37+Xsd8E6pHgctbOdPSHYvwEEpmoxcORO43Us3M+T_x000d_ To6/idjEjKbPvpr6G9XRVeXrDBHN0unY971l8s3f68ja9RHeB+yFEsRcRwzWo5Ars4opwF3W_x000d_ 9jUuT6T5YFH4nC5fL5vz01SqEaVDcQvlxVCnieNWWyNkdkWbuIAlNy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b2lxDI+fTHyGU52OPU_x000d_ 4qMn4b0t4uVUREKw4vRPvpRg+U5tq4mBNh2l/rJd7KdhowmaoeOKes6Inek7IaB/5UvdBx9E_x000d_ TuhI5+3bEZfWn8SnZelCEEMfTm3UqBdhq8poAqnRkNVfgHbpcRG4jPmVYiTJ7ijs8VWv0fsw_x000d_ UDrEJVywoNQnr64LZoW4HxDr6ldKl8guzeN2mRGK6UwwjSwdGTBvve4qZnfH/5RRBqOMkWmO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 Y4GX1lJ5D95kK1t8l/5PuCxo48rE75cwgd7OMsXQglvCMqc9HCPEgeZQFhU7B+qd8le50cNv_x000d_ FF1exRv5DLnmhvKwawt/naK6CXVmnaESZvAze9r9E2CxhBHOLY+PNEIPSIjRWPwwoxAT8tk7_x000d_ ueIPlsAIjocG4j9En1QDjjpduJnY13YaCGGiD7TT/ROhA8JcNyWzQzRnm0o6wyTTrVZjuk5m_x000d_ kog/TfU0B3ghJjYB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RvKnUiPMhslmntP9pW1h/gJvEVCGtCY5rjry0VFeFo2vHUTm9R+1Iz5u_x000d_ +1rB88Z/FcpaVer8pRfbe28lj333t+WQOMBGqxHsx7EShnnLcZtdBF3zIF9p8jQMeeu3WOUw_x000d_ /wpxSfoIg5zkd/12La5BEE1ZQI9K2mAev0pmLaJ6LC1oRzPB8iw6altHdyJ5TtuSotVYeJJu_x000d_ +nwUYBhrYkb4aXCu+SCwdfis0go0TzPSih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CPTjTbLkM9NBYntFSnFqwFKb5IVFIw4yYcA6GW_x000d_ Ty/vfnKFXm9nS4bmHB6q9dyn3pZxI/h/owZrKPc9cnhrihqvXdMhOfLadZ5ErWMJ9hI9oUG0_x000d_ hP67NANsXUuI9sr1mvzxar9w/1NrJCAWJWI9GIgxVvsAQia06/lprlrs15RnY42xT4c4lVKA_x000d_ e/QmmNuUX8JQeOnMxMY7CNYH+mdRzMD7BiZcfBTmgBm/q1zV/tu3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FmdBlR4hvNR+O7p4+09Y_x000d_ GxqTDr9heCE4l9W8qaMwBTBM6h7wiQoraiAIbrkv/mmSGMeF9I/rIHGmV3ss66poSo8+g6Ey_x000d_ iuXPZndUGNYOl8IF0BJBMlDvZKHRQ7zp+T012DgPrlTlkw99Amg+cWcP9qLduQsCiI7GA2C/_x000d_ Rr9jQ9S2jx0BwxOW3D+JjswMzWjShISSJLC9jAUACBYXrqHpocZy6sWrzqrB0Ao2oh3QGq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+2_x000d_ IhiBATFpjcb25RcWctqo0vuh8Kc0Hd/82jCjma3Q0iOx4gHrxQu57c3Vj+iPw9BJXZclqo4b_x000d_ Dx+/IeN8AFfzQbIhbJlGVq13CDkpEbxWVoRvZEkn4G44IvvbvzWqJ1GBlItX7zvV7Z7GmfI6_x000d_ Iu8s3Mr79JD1/BJa3wVbhtLez7GsA+D7KQ6u8KVZAxcfpOtm2LBn5oJEVxUYhxIx88rqCsFI_x000d_ y7TYmmOgBaFcsP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RQ3K295nvpge6ZVzPkdD2fgWLdinxVYdM41S55/GMg6kAOeQbzb22M/pFr_x000d_ lsHf54ZojuAgl/qxeUBbrcUxyY72UNrfDltXzrOES7FkneajPdow3rqURLvRCNWaPXyssWdl_x000d_ /F4f6T0j8TQIE1mQolEhGcoqOLafU26eoRF4TtJ/wvCORA3N8QRgcfq66njeRgJAyKnBmRjV_x000d_ DTzdVE2jkYDK5LHgr/JhEMwd2/E7Jxvw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vFfXRg291nmPPpllVFHIq7fd4H8L+6darn+QMKHy_x000d_ fG6KL1Wamnq2qidKap27keAIqZdaOCn5bb2fr0K9CH4Z4SRHAu54t+HQRQzTdmTDayYoCUKG_x000d_ 7GPI8v9jXbS/XcDteqcqZABokd803HOuljXB4tYUWesP9fA+jO1BEbCg+b6xelBLcUWh6uFV_x000d_ 8/zVdjkbj9tpiSPePDjvPvxZSMlqeb8Bfcm02tOi0SnbjlaLHY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pa2nOYZMJbmpdcwp+1RFzb_x000d_ Bv6sJS7NsyckLWXDcPUYVovXDg9k03r6w0mFX+E0pKEV+aJO/geLzqce6mgRJVKMUq7AbZHt_x000d_ 3ZeUJxor9I+5vFlkOu+nGZLSP2cINEBlRAGnxKrL+ZRUKW/DW2muLotrUOpTXeVS7Aq393un_x000d_ lJejd+xhHpfWANFlJb3TLjSTdL123vSDF1EFLCAHAF0Ae650mOwj7dF9im08ZKLIlU9E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vrM5_x000d_ PAiFUX4louTy23OB1MgkwC7UqyueHg==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(3)gLjodrCe1Ka57tfCv35BCAJxZIOqhGP+iu6ZrwuN0QYVlKMsjREv+epXjM57E9Wb5iwM2N3t
eD4gjmIbSG5uQdSeoAbG2WMtIsfNBYmvTZaXgd+aW7gRNQxih7bDWS/ukLCvlSLgNa5PQLZ1
oHzATm7JCOxNKABHSBtCR+SuA7IvwWpD1SGMasDUVM8F8CbBTOOIKLQv6VCI45tppSMTlMfZ
UBZwWfNir644jUU0Oh</vt:lpwstr>
  </property>
  <property fmtid="{D5CDD505-2E9C-101B-9397-08002B2CF9AE}" pid="29" name="_new_ms_pID_725431">
    <vt:lpwstr>Xbv9URUZsE0l1hgMDuOEzLuKHR7OT7M+2Wj11VGQoeTS2QfTC+9zx/
RBTeuJa0lQGWq452oUYBbkmMl19uYLXEsRJzxpLpfKXlXyQBaP0zxQKYuWp7NcarEuMTaOLL
8zq9Vuv424J93daJsoeJOU4sZcVWEZ5h4rkicbT27BLFgD1fYBf1Gfv3OWMDmKqlHdGw6tew
x+UrkdCCUSPK39SHhs+EYSlsSrUed+dEAJDM</vt:lpwstr>
  </property>
  <property fmtid="{D5CDD505-2E9C-101B-9397-08002B2CF9AE}" pid="30" name="_new_ms_pID_725432">
    <vt:lpwstr>FgR4OCML3NeJg20NDBwPnHFY/3zVZnT47ugl
+uXvmClkQdpFpos161zoLptdTRk7iI7tjU6Ov6DJiOpibyvUYcM=</vt:lpwstr>
  </property>
  <property fmtid="{D5CDD505-2E9C-101B-9397-08002B2CF9AE}" pid="31" name="_readonly">
    <vt:lpwstr/>
  </property>
  <property fmtid="{D5CDD505-2E9C-101B-9397-08002B2CF9AE}" pid="32" name="_change">
    <vt:lpwstr/>
  </property>
  <property fmtid="{D5CDD505-2E9C-101B-9397-08002B2CF9AE}" pid="33" name="_full-control">
    <vt:lpwstr/>
  </property>
  <property fmtid="{D5CDD505-2E9C-101B-9397-08002B2CF9AE}" pid="34" name="sflag">
    <vt:lpwstr>1469747025</vt:lpwstr>
  </property>
</Properties>
</file>