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2" r:id="rId5"/>
    <p:sldId id="34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59" d="100"/>
          <a:sy n="59" d="100"/>
        </p:scale>
        <p:origin x="78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64-01-AANI-aani-july-2018-meeting-minutes.docx" TargetMode="External"/><Relationship Id="rId2" Type="http://schemas.openxmlformats.org/officeDocument/2006/relationships/hyperlink" Target="https://mentor.ieee.org/802.11/dcn/18/11-18-1039-02-AANI-aani-sc-agenda-july-201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1243-00-AANI-3gpp-update-status-release-15-june-2018.pptx" TargetMode="External"/><Relationship Id="rId4" Type="http://schemas.openxmlformats.org/officeDocument/2006/relationships/hyperlink" Target="https://mentor.ieee.org/802.11/dcn/18/11-18-1240-00-AANI-802-11ax-for-imt-2020-embb-indoor-hotspo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July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2018-07-12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July </a:t>
            </a:r>
            <a:r>
              <a:rPr lang="en-US" kern="0" dirty="0"/>
              <a:t>2018 Meeting in San Diego, CA,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Elect a Vice-Chair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11-18/1039r2</a:t>
            </a:r>
            <a:r>
              <a:rPr lang="en-US" altLang="en-US" sz="2000" b="0" dirty="0"/>
              <a:t> , met for 2 hours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11-18/1264r1</a:t>
            </a:r>
            <a:endParaRPr lang="en-US" altLang="en-US" sz="2000" b="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 </a:t>
            </a:r>
            <a:r>
              <a:rPr lang="en-US" altLang="en-US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No Vice-Chair was elected – No nominations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4"/>
              </a:rPr>
              <a:t>11-18/1240r0</a:t>
            </a:r>
            <a:r>
              <a:rPr lang="en-US" dirty="0"/>
              <a:t> “802.11ax for IMT-2020 eMBB Indoor Hotspot” (Sindhu Verma)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5"/>
              </a:rPr>
              <a:t>11-18/1243r0</a:t>
            </a:r>
            <a:r>
              <a:rPr lang="en-US" dirty="0"/>
              <a:t> “</a:t>
            </a:r>
            <a:r>
              <a:rPr lang="en-GB" dirty="0"/>
              <a:t>3GPP Update/Status (Release 15 – June 2018)” (Joseph Levy)</a:t>
            </a:r>
            <a:endParaRPr lang="en-US" altLang="en-US" sz="2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Future session planning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“Do you agree with the validity of the conclusions of the EMBB indoor hotspot self evaluation results for 802.11ax as presented in </a:t>
            </a:r>
            <a:r>
              <a:rPr lang="en-US" u="sng" dirty="0"/>
              <a:t>18/1240r0 “Benchmarking of 802.11ax against eMBB Indoor Hotspot requirements using IMT-2020 simulation methodology”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Results:</a:t>
            </a:r>
          </a:p>
          <a:p>
            <a:r>
              <a:rPr lang="en-US" dirty="0"/>
              <a:t>Yes: 22</a:t>
            </a:r>
          </a:p>
          <a:p>
            <a:r>
              <a:rPr lang="en-US" dirty="0"/>
              <a:t>No: 0</a:t>
            </a:r>
          </a:p>
          <a:p>
            <a:r>
              <a:rPr lang="en-US" dirty="0"/>
              <a:t>Abst:20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39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r>
              <a:rPr lang="en-US" altLang="en-US" dirty="0"/>
              <a:t>9-14 September 2018 F2F, </a:t>
            </a:r>
            <a:r>
              <a:rPr lang="en-GB" dirty="0"/>
              <a:t>Hilton Waikoloa Village, Kona, HI, USA:</a:t>
            </a:r>
          </a:p>
          <a:p>
            <a:r>
              <a:rPr lang="en-GB" b="0" i="1" dirty="0"/>
              <a:t>Note: for personal reasons the Chair will not be attending the September meeting.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17921</TotalTime>
  <Words>159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July 2018</vt:lpstr>
      <vt:lpstr>Straw Poll Results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Levy, Joseph</cp:lastModifiedBy>
  <cp:revision>222</cp:revision>
  <cp:lastPrinted>1601-01-01T00:00:00Z</cp:lastPrinted>
  <dcterms:created xsi:type="dcterms:W3CDTF">2017-06-02T20:57:23Z</dcterms:created>
  <dcterms:modified xsi:type="dcterms:W3CDTF">2018-07-13T03:07:59Z</dcterms:modified>
</cp:coreProperties>
</file>