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83" r:id="rId2"/>
    <p:sldId id="284" r:id="rId3"/>
    <p:sldId id="285" r:id="rId4"/>
    <p:sldId id="286" r:id="rId5"/>
    <p:sldId id="287" r:id="rId6"/>
  </p:sldIdLst>
  <p:sldSz cx="9144000" cy="6858000" type="screen4x3"/>
  <p:notesSz cx="9939338" cy="6807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5pPr>
    <a:lvl6pPr marL="22860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6pPr>
    <a:lvl7pPr marL="27432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7pPr>
    <a:lvl8pPr marL="32004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8pPr>
    <a:lvl9pPr marL="36576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4">
          <p15:clr>
            <a:srgbClr val="A4A3A4"/>
          </p15:clr>
        </p15:guide>
        <p15:guide id="2" pos="313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CC"/>
    <a:srgbClr val="0000FF"/>
    <a:srgbClr val="006C31"/>
    <a:srgbClr val="00863D"/>
    <a:srgbClr val="1684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92" autoAdjust="0"/>
    <p:restoredTop sz="95034" autoAdjust="0"/>
  </p:normalViewPr>
  <p:slideViewPr>
    <p:cSldViewPr>
      <p:cViewPr varScale="1">
        <p:scale>
          <a:sx n="92" d="100"/>
          <a:sy n="92" d="100"/>
        </p:scale>
        <p:origin x="1170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9" d="100"/>
          <a:sy n="99" d="100"/>
        </p:scale>
        <p:origin x="1464" y="84"/>
      </p:cViewPr>
      <p:guideLst>
        <p:guide orient="horz" pos="2144"/>
        <p:guide pos="313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746875" y="698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96950" y="6985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7405688" y="6588125"/>
            <a:ext cx="1651000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598988" y="6588125"/>
            <a:ext cx="517525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7C77D250-BF2B-474F-8F3A-CA096EC7180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993775" y="284163"/>
            <a:ext cx="7951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993775" y="6588125"/>
            <a:ext cx="719138" cy="185738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993775" y="6580188"/>
            <a:ext cx="81708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4548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808788" y="12700"/>
            <a:ext cx="21971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936625" y="1270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73425" y="514350"/>
            <a:ext cx="3392488" cy="25447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3975" y="3233738"/>
            <a:ext cx="7291388" cy="306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892925" y="6591300"/>
            <a:ext cx="211296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837113" y="6591300"/>
            <a:ext cx="5175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1038225" y="6591300"/>
            <a:ext cx="719138" cy="1841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1038225" y="6589713"/>
            <a:ext cx="78628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930275" y="217488"/>
            <a:ext cx="8078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7667200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938713" y="6591300"/>
            <a:ext cx="415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ko-KR" smtClean="0">
                <a:cs typeface="Arial" panose="020B0604020202020204" pitchFamily="34" charset="0"/>
              </a:rPr>
              <a:t>Page </a:t>
            </a:r>
            <a:fld id="{D16F94EA-742D-44CD-9688-170CD9FE9804}" type="slidenum">
              <a:rPr lang="en-US" altLang="ko-KR" smtClean="0">
                <a:cs typeface="Arial" panose="020B0604020202020204" pitchFamily="34" charset="0"/>
              </a:rPr>
              <a:pPr>
                <a:spcBef>
                  <a:spcPct val="0"/>
                </a:spcBef>
              </a:pPr>
              <a:t>1</a:t>
            </a:fld>
            <a:endParaRPr lang="en-US" altLang="ko-KR" smtClean="0">
              <a:cs typeface="Arial" panose="020B0604020202020204" pitchFamily="34" charset="0"/>
            </a:endParaRPr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ko-KR" smtClean="0"/>
          </a:p>
        </p:txBody>
      </p:sp>
    </p:spTree>
    <p:extLst>
      <p:ext uri="{BB962C8B-B14F-4D97-AF65-F5344CB8AC3E}">
        <p14:creationId xmlns:p14="http://schemas.microsoft.com/office/powerpoint/2010/main" val="16469561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Eunsung Park, LG Electronics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344F568-301E-46A9-87B7-B3D2507D325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July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09152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Eunsung Park, LG Electronics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July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19190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 smtClean="0"/>
              <a:t>Click to edit Master text styles</a:t>
            </a:r>
          </a:p>
          <a:p>
            <a:pPr lvl="1"/>
            <a:r>
              <a:rPr lang="en-US" altLang="ko-KR" dirty="0" smtClean="0"/>
              <a:t>Second level</a:t>
            </a:r>
          </a:p>
          <a:p>
            <a:pPr lvl="2"/>
            <a:r>
              <a:rPr lang="en-US" altLang="ko-KR" dirty="0" smtClean="0"/>
              <a:t>Third level</a:t>
            </a:r>
          </a:p>
          <a:p>
            <a:pPr lvl="3"/>
            <a:r>
              <a:rPr lang="en-US" altLang="ko-KR" dirty="0" smtClean="0"/>
              <a:t>Fourth level</a:t>
            </a:r>
          </a:p>
          <a:p>
            <a:pPr lvl="4"/>
            <a:r>
              <a:rPr lang="en-US" altLang="ko-KR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July 2018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329363" y="6475413"/>
            <a:ext cx="2214562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Eunsung Park et. al, LG Electronics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vl="4" algn="r">
              <a:defRPr/>
            </a:pPr>
            <a:r>
              <a:rPr kumimoji="0" lang="en-US" altLang="ko-KR" sz="1800" b="1" dirty="0" smtClean="0">
                <a:cs typeface="Arial" charset="0"/>
              </a:rPr>
              <a:t>doc.: IEEE 802.11-18/1292r0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js.choi@lge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2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July 2018</a:t>
            </a:r>
            <a:endParaRPr lang="en-US" altLang="ko-KR" dirty="0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err="1"/>
              <a:t>Eunsung</a:t>
            </a:r>
            <a:r>
              <a:rPr lang="en-US" altLang="ko-KR" dirty="0"/>
              <a:t> Park, LG Electronics</a:t>
            </a:r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smtClean="0">
                <a:cs typeface="Arial" panose="020B0604020202020204" pitchFamily="34" charset="0"/>
              </a:rPr>
              <a:t>Slide </a:t>
            </a:r>
            <a:fld id="{EEF3827E-182F-493C-A013-CDEF1F4810CB}" type="slidenum">
              <a:rPr lang="en-US" altLang="ko-KR" sz="1200" b="0" smtClean="0"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ko-KR" sz="1200" b="0" smtClean="0">
              <a:cs typeface="Arial" panose="020B0604020202020204" pitchFamily="34" charset="0"/>
            </a:endParaRPr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143000"/>
          </a:xfrm>
        </p:spPr>
        <p:txBody>
          <a:bodyPr/>
          <a:lstStyle/>
          <a:p>
            <a:r>
              <a:rPr lang="en-US" altLang="ko-KR" dirty="0" smtClean="0">
                <a:solidFill>
                  <a:schemeClr val="tx1"/>
                </a:solidFill>
                <a:ea typeface="굴림" panose="020B0600000101010101" pitchFamily="50" charset="-127"/>
              </a:rPr>
              <a:t>Straw Polls and Motions Related to Spec Text Proposals for 32.2.4.7 and 32.2.9</a:t>
            </a:r>
            <a:endParaRPr lang="en-US" altLang="ko-KR" dirty="0" smtClean="0">
              <a:ea typeface="굴림" panose="020B0600000101010101" pitchFamily="50" charset="-127"/>
            </a:endParaRP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ko-KR" sz="2000" dirty="0" smtClean="0">
                <a:ea typeface="굴림" panose="020B0600000101010101" pitchFamily="50" charset="-127"/>
              </a:rPr>
              <a:t>Date</a:t>
            </a:r>
            <a:r>
              <a:rPr lang="en-US" altLang="ko-KR" sz="2000" smtClean="0">
                <a:ea typeface="굴림" panose="020B0600000101010101" pitchFamily="50" charset="-127"/>
              </a:rPr>
              <a:t>:</a:t>
            </a:r>
            <a:r>
              <a:rPr lang="en-US" altLang="ko-KR" sz="2000" b="0" smtClean="0">
                <a:ea typeface="굴림" panose="020B0600000101010101" pitchFamily="50" charset="-127"/>
              </a:rPr>
              <a:t> 2018-07-11</a:t>
            </a:r>
            <a:endParaRPr lang="en-US" altLang="ko-KR" sz="2000" b="0" dirty="0" smtClean="0">
              <a:ea typeface="굴림" panose="020B0600000101010101" pitchFamily="50" charset="-127"/>
            </a:endParaRPr>
          </a:p>
        </p:txBody>
      </p:sp>
      <p:sp>
        <p:nvSpPr>
          <p:cNvPr id="6151" name="Rectangle 12"/>
          <p:cNvSpPr>
            <a:spLocks noChangeArrowheads="1"/>
          </p:cNvSpPr>
          <p:nvPr/>
        </p:nvSpPr>
        <p:spPr bwMode="auto">
          <a:xfrm>
            <a:off x="533400" y="23622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kumimoji="0" lang="en-US" altLang="ko-KR" sz="2000">
                <a:cs typeface="Arial" panose="020B0604020202020204" pitchFamily="34" charset="0"/>
              </a:rPr>
              <a:t>Authors:</a:t>
            </a:r>
            <a:endParaRPr kumimoji="0" lang="en-US" altLang="ko-KR" sz="2000" b="0">
              <a:cs typeface="Arial" panose="020B0604020202020204" pitchFamily="34" charset="0"/>
            </a:endParaRPr>
          </a:p>
        </p:txBody>
      </p:sp>
      <p:graphicFrame>
        <p:nvGraphicFramePr>
          <p:cNvPr id="11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4540958"/>
              </p:ext>
            </p:extLst>
          </p:nvPr>
        </p:nvGraphicFramePr>
        <p:xfrm>
          <a:off x="762000" y="2895600"/>
          <a:ext cx="7620000" cy="2055812"/>
        </p:xfrm>
        <a:graphic>
          <a:graphicData uri="http://schemas.openxmlformats.org/drawingml/2006/table">
            <a:tbl>
              <a:tblPr/>
              <a:tblGrid>
                <a:gridCol w="1524000"/>
                <a:gridCol w="1203325"/>
                <a:gridCol w="1684338"/>
                <a:gridCol w="1363662"/>
                <a:gridCol w="1844675"/>
              </a:tblGrid>
              <a:tr h="659411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5467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Eunsung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Park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LG Electronics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19,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Yangjae-daero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11gil,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Seocho-gu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, Seoul 137-130, Korea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esung.park@lge.com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546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Dongguk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Lim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dongguk.lim@lge.com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546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Jinsoo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Choi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3"/>
                        </a:rPr>
                        <a:t>js.choi@lge.com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#1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Do you support to </a:t>
            </a:r>
            <a:r>
              <a:rPr lang="en-US" altLang="ko-KR" dirty="0" smtClean="0"/>
              <a:t>add </a:t>
            </a:r>
            <a:r>
              <a:rPr lang="en-US" altLang="ko-KR" dirty="0"/>
              <a:t>the proposed </a:t>
            </a:r>
            <a:r>
              <a:rPr lang="en-US" altLang="ko-KR" dirty="0" smtClean="0"/>
              <a:t>text </a:t>
            </a:r>
            <a:r>
              <a:rPr lang="en-US" altLang="ko-KR" dirty="0"/>
              <a:t>in </a:t>
            </a:r>
            <a:r>
              <a:rPr lang="en-US" altLang="ko-KR" dirty="0" smtClean="0"/>
              <a:t>11-18/1131r0 into </a:t>
            </a:r>
            <a:r>
              <a:rPr lang="en-US" altLang="ko-KR" dirty="0"/>
              <a:t>the </a:t>
            </a:r>
            <a:r>
              <a:rPr lang="en-US" altLang="ko-KR" dirty="0" smtClean="0"/>
              <a:t>next </a:t>
            </a:r>
            <a:r>
              <a:rPr lang="en-US" altLang="ko-KR" dirty="0" err="1" smtClean="0"/>
              <a:t>TGba</a:t>
            </a:r>
            <a:r>
              <a:rPr lang="en-US" altLang="ko-KR" dirty="0" smtClean="0"/>
              <a:t> Draft?</a:t>
            </a:r>
          </a:p>
          <a:p>
            <a:endParaRPr lang="en-US" altLang="ko-KR" dirty="0"/>
          </a:p>
          <a:p>
            <a:r>
              <a:rPr lang="en-US" altLang="ko-KR" dirty="0" smtClean="0"/>
              <a:t>Y/N/A : 20/0/13</a:t>
            </a:r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54386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#2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Do you support to incorporate the proposed </a:t>
            </a:r>
            <a:r>
              <a:rPr lang="en-US" altLang="ko-KR" dirty="0" smtClean="0"/>
              <a:t>changes </a:t>
            </a:r>
            <a:r>
              <a:rPr lang="en-US" altLang="ko-KR" dirty="0"/>
              <a:t>in </a:t>
            </a:r>
            <a:r>
              <a:rPr lang="en-US" altLang="ko-KR" dirty="0" smtClean="0"/>
              <a:t>11-18/1132r0 </a:t>
            </a:r>
            <a:r>
              <a:rPr lang="en-US" altLang="ko-KR" dirty="0"/>
              <a:t>to the </a:t>
            </a:r>
            <a:r>
              <a:rPr lang="en-US" altLang="ko-KR" dirty="0" smtClean="0"/>
              <a:t>next </a:t>
            </a:r>
            <a:r>
              <a:rPr lang="en-US" altLang="ko-KR" dirty="0" err="1" smtClean="0"/>
              <a:t>TGba</a:t>
            </a:r>
            <a:r>
              <a:rPr lang="en-US" altLang="ko-KR" dirty="0" smtClean="0"/>
              <a:t> Draft?</a:t>
            </a:r>
          </a:p>
          <a:p>
            <a:endParaRPr lang="en-US" altLang="ko-KR" dirty="0"/>
          </a:p>
          <a:p>
            <a:r>
              <a:rPr lang="en-US" altLang="ko-KR" dirty="0" smtClean="0"/>
              <a:t>Y/N/A : 23/0/14</a:t>
            </a:r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01407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Motion #1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Move to </a:t>
            </a:r>
            <a:r>
              <a:rPr lang="en-US" altLang="ko-KR" dirty="0"/>
              <a:t>add the proposed text in 11-18/1131r0 into the </a:t>
            </a:r>
            <a:r>
              <a:rPr lang="en-US" altLang="ko-KR" dirty="0" smtClean="0"/>
              <a:t>next </a:t>
            </a:r>
            <a:r>
              <a:rPr lang="en-US" altLang="ko-KR" dirty="0" err="1" smtClean="0"/>
              <a:t>TGba</a:t>
            </a:r>
            <a:r>
              <a:rPr lang="en-US" altLang="ko-KR" dirty="0" smtClean="0"/>
              <a:t> Draft</a:t>
            </a:r>
          </a:p>
          <a:p>
            <a:endParaRPr lang="en-US" altLang="ko-KR" dirty="0"/>
          </a:p>
          <a:p>
            <a:r>
              <a:rPr lang="en-US" altLang="ko-KR" dirty="0" smtClean="0"/>
              <a:t>Move : </a:t>
            </a:r>
          </a:p>
          <a:p>
            <a:r>
              <a:rPr lang="en-US" altLang="ko-KR" dirty="0" smtClean="0"/>
              <a:t>Second : </a:t>
            </a:r>
          </a:p>
          <a:p>
            <a:endParaRPr lang="en-US" altLang="ko-KR" dirty="0"/>
          </a:p>
          <a:p>
            <a:endParaRPr lang="en-US" altLang="ko-KR" dirty="0" smtClean="0"/>
          </a:p>
          <a:p>
            <a:r>
              <a:rPr lang="en-US" altLang="ko-KR" dirty="0" smtClean="0"/>
              <a:t>Y/N/A : </a:t>
            </a:r>
            <a:endParaRPr lang="en-US" altLang="ko-KR" dirty="0"/>
          </a:p>
          <a:p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91922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Motion #2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Move to </a:t>
            </a:r>
            <a:r>
              <a:rPr lang="en-US" altLang="ko-KR" dirty="0"/>
              <a:t>incorporate the proposed changes in 11-18/1132r0 to the </a:t>
            </a:r>
            <a:r>
              <a:rPr lang="en-US" altLang="ko-KR" dirty="0" smtClean="0"/>
              <a:t>next </a:t>
            </a:r>
            <a:r>
              <a:rPr lang="en-US" altLang="ko-KR" dirty="0" err="1" smtClean="0"/>
              <a:t>TGba</a:t>
            </a:r>
            <a:r>
              <a:rPr lang="en-US" altLang="ko-KR" dirty="0" smtClean="0"/>
              <a:t> Draft</a:t>
            </a:r>
          </a:p>
          <a:p>
            <a:endParaRPr lang="en-US" altLang="ko-KR" dirty="0"/>
          </a:p>
          <a:p>
            <a:r>
              <a:rPr lang="en-US" altLang="ko-KR" dirty="0" smtClean="0"/>
              <a:t>Move : </a:t>
            </a:r>
          </a:p>
          <a:p>
            <a:r>
              <a:rPr lang="en-US" altLang="ko-KR" dirty="0" smtClean="0"/>
              <a:t>Second : </a:t>
            </a:r>
          </a:p>
          <a:p>
            <a:endParaRPr lang="en-US" altLang="ko-KR" dirty="0"/>
          </a:p>
          <a:p>
            <a:endParaRPr lang="en-US" altLang="ko-KR" dirty="0" smtClean="0"/>
          </a:p>
          <a:p>
            <a:r>
              <a:rPr lang="en-US" altLang="ko-KR" dirty="0" smtClean="0"/>
              <a:t>Y/N/A : </a:t>
            </a:r>
            <a:endParaRPr lang="en-US" altLang="ko-KR" dirty="0"/>
          </a:p>
          <a:p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9127127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202465</TotalTime>
  <Words>193</Words>
  <Application>Microsoft Office PowerPoint</Application>
  <PresentationFormat>화면 슬라이드 쇼(4:3)</PresentationFormat>
  <Paragraphs>62</Paragraphs>
  <Slides>5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5</vt:i4>
      </vt:variant>
    </vt:vector>
  </HeadingPairs>
  <TitlesOfParts>
    <vt:vector size="10" baseType="lpstr">
      <vt:lpstr>굴림</vt:lpstr>
      <vt:lpstr>맑은 고딕</vt:lpstr>
      <vt:lpstr>Arial</vt:lpstr>
      <vt:lpstr>Times New Roman</vt:lpstr>
      <vt:lpstr>802-11-Submission</vt:lpstr>
      <vt:lpstr>Straw Polls and Motions Related to Spec Text Proposals for 32.2.4.7 and 32.2.9</vt:lpstr>
      <vt:lpstr>Straw Poll #1</vt:lpstr>
      <vt:lpstr>Straw Poll #2</vt:lpstr>
      <vt:lpstr>Motion #1</vt:lpstr>
      <vt:lpstr>Motion #2</vt:lpstr>
    </vt:vector>
  </TitlesOfParts>
  <Company>LG Electronics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Information update procedure</dc:title>
  <dc:creator>Giwon Park</dc:creator>
  <cp:lastModifiedBy>박은성/선임연구원/차세대표준(연)ICS팀(esung.park@lge.com)</cp:lastModifiedBy>
  <cp:revision>3826</cp:revision>
  <cp:lastPrinted>2017-07-07T02:11:09Z</cp:lastPrinted>
  <dcterms:created xsi:type="dcterms:W3CDTF">2007-05-21T21:00:37Z</dcterms:created>
  <dcterms:modified xsi:type="dcterms:W3CDTF">2018-07-11T23:53:14Z</dcterms:modified>
</cp:coreProperties>
</file>