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59" d="100"/>
          <a:sy n="59" d="100"/>
        </p:scale>
        <p:origin x="520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Lei Wang, Vice Chair (Huawei)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4208" y="6525344"/>
            <a:ext cx="2099717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Lei Wang, Vice Chair (Huawei)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802.11-18/1278r1</a:t>
            </a:r>
            <a:endParaRPr lang="en-GB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 fontScale="25000" lnSpcReduction="20000"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279-00-0wng-wng-sc-meeting-minutes-2018-july-san-diego.docx" TargetMode="External"/><Relationship Id="rId3" Type="http://schemas.openxmlformats.org/officeDocument/2006/relationships/hyperlink" Target="https://mentor.ieee.org/802.11/dcn/18/11-18-1040-02-0wng-agenda-for-wng-2018-july.ppt" TargetMode="External"/><Relationship Id="rId7" Type="http://schemas.openxmlformats.org/officeDocument/2006/relationships/hyperlink" Target="https://mentor.ieee.org/802.11/dcn/18/11-18-1160-00-0wng-controlling-latency-in-802-11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18/11-18-1234-00-0wng-real-time-mobile-game-vs-wi-fi.pptx" TargetMode="External"/><Relationship Id="rId5" Type="http://schemas.openxmlformats.org/officeDocument/2006/relationships/hyperlink" Target="https://mentor.ieee.org/802.11/dcn/18/11-18-1055-02-0wng-a-future-for-unlicensed-spectrum.pptx" TargetMode="External"/><Relationship Id="rId4" Type="http://schemas.openxmlformats.org/officeDocument/2006/relationships/hyperlink" Target="https://mentor.ieee.org/802.11/dcn/18/11-18-1210-00-0wng-a-resilient-mesh-for-dynamic-topologie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July </a:t>
            </a:r>
            <a:r>
              <a:rPr lang="en-US" altLang="en-US" sz="1800" dirty="0" smtClean="0"/>
              <a:t>2018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 smtClean="0"/>
              <a:t>Lei Wang (Huawei)</a:t>
            </a:r>
            <a:endParaRPr lang="en-GB" sz="1200" b="0" dirty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2018-07-10</a:t>
            </a:r>
            <a:endParaRPr lang="en-GB" altLang="en-US" sz="2000" b="0" dirty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639992"/>
              </p:ext>
            </p:extLst>
          </p:nvPr>
        </p:nvGraphicFramePr>
        <p:xfrm>
          <a:off x="679450" y="2384425"/>
          <a:ext cx="10207625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" name="Document" r:id="rId4" imgW="11674317" imgH="2304153" progId="Word.Document.8">
                  <p:embed/>
                </p:oleObj>
              </mc:Choice>
              <mc:Fallback>
                <p:oleObj name="Document" r:id="rId4" imgW="11674317" imgH="2304153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2384425"/>
                        <a:ext cx="10207625" cy="201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0027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July 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2018</a:t>
            </a:r>
            <a:endParaRPr lang="en-GB" altLang="en-US" sz="1800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  <a:r>
              <a:rPr lang="en-GB" altLang="en-US" sz="3200" dirty="0" smtClean="0"/>
              <a:t>July </a:t>
            </a:r>
            <a:r>
              <a:rPr lang="en-GB" altLang="en-US" sz="3200" dirty="0"/>
              <a:t>2018 in </a:t>
            </a:r>
            <a:r>
              <a:rPr lang="en-GB" altLang="en-US" sz="3200" dirty="0" smtClean="0"/>
              <a:t>San Diego, CA, USA</a:t>
            </a:r>
            <a:endParaRPr lang="en-GB" altLang="en-US" sz="32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 dirty="0" smtClean="0"/>
              <a:t>Lei Wang (Huawei)</a:t>
            </a:r>
            <a:endParaRPr lang="en-GB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July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2018</a:t>
            </a:r>
            <a:endParaRPr lang="en-GB" altLang="en-US" sz="180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620689"/>
            <a:ext cx="8712968" cy="5832648"/>
          </a:xfrm>
        </p:spPr>
        <p:txBody>
          <a:bodyPr>
            <a:normAutofit fontScale="70000" lnSpcReduction="20000"/>
          </a:bodyPr>
          <a:lstStyle/>
          <a:p>
            <a:pPr marL="0" indent="0" algn="ctr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altLang="en-US" sz="2800" dirty="0"/>
              <a:t>Summary </a:t>
            </a:r>
          </a:p>
          <a:p>
            <a:pPr marL="174625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2000" dirty="0"/>
              <a:t>Final Agenda</a:t>
            </a:r>
          </a:p>
          <a:p>
            <a:pPr marL="174625" indent="0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altLang="en-US" sz="1800" b="0" dirty="0" smtClean="0">
                <a:hlinkClick r:id="rId3"/>
              </a:rPr>
              <a:t>https</a:t>
            </a:r>
            <a:r>
              <a:rPr lang="en-US" altLang="en-US" sz="1800" b="0" dirty="0">
                <a:hlinkClick r:id="rId3"/>
              </a:rPr>
              <a:t>://</a:t>
            </a:r>
            <a:r>
              <a:rPr lang="en-US" altLang="en-US" sz="1800" b="0" dirty="0" smtClean="0">
                <a:hlinkClick r:id="rId3"/>
              </a:rPr>
              <a:t>mentor.ieee.org/802.11/dcn/18/11-18-1040-02-0wng-agenda-for-wng-2018-july.ppt</a:t>
            </a:r>
            <a:r>
              <a:rPr lang="en-US" altLang="en-US" sz="1800" b="0" dirty="0" smtClean="0"/>
              <a:t> </a:t>
            </a:r>
            <a:endParaRPr lang="en-US" altLang="en-US" sz="1800" b="0" dirty="0"/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</a:pPr>
            <a:r>
              <a:rPr lang="en-US" altLang="en-US" b="1" dirty="0" smtClean="0">
                <a:ea typeface="+mn-ea"/>
                <a:cs typeface="+mn-cs"/>
              </a:rPr>
              <a:t>Had one session on Tuesday AM-1</a:t>
            </a:r>
            <a:endParaRPr lang="en-US" altLang="en-US" b="1" dirty="0">
              <a:ea typeface="+mn-ea"/>
              <a:cs typeface="+mn-cs"/>
            </a:endParaRPr>
          </a:p>
          <a:p>
            <a:pPr marL="576263" lvl="1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1600" dirty="0" smtClean="0"/>
              <a:t>Lei Wang, Vice Chair of WNG SC acted as the chair, due to WNG SC chair’s absence in this meeting;</a:t>
            </a:r>
          </a:p>
          <a:p>
            <a:pPr marL="576263" lvl="1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1600" dirty="0" smtClean="0"/>
              <a:t>Graham Smith, acted as secretary </a:t>
            </a:r>
            <a:endParaRPr lang="en-US" altLang="en-US" sz="2000" dirty="0" smtClean="0"/>
          </a:p>
          <a:p>
            <a:pPr marL="174625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altLang="en-US" sz="2000" dirty="0" smtClean="0"/>
              <a:t>Presentations </a:t>
            </a:r>
            <a:r>
              <a:rPr lang="en-US" altLang="en-US" sz="2000" dirty="0"/>
              <a:t>at </a:t>
            </a:r>
            <a:r>
              <a:rPr lang="en-US" altLang="en-US" sz="2000" dirty="0" smtClean="0"/>
              <a:t>July </a:t>
            </a:r>
            <a:r>
              <a:rPr lang="en-US" altLang="en-US" sz="2000" dirty="0"/>
              <a:t>2018 </a:t>
            </a:r>
            <a:r>
              <a:rPr lang="en-US" altLang="en-US" sz="2000" dirty="0" smtClean="0"/>
              <a:t>WNG SC meeting</a:t>
            </a:r>
            <a:endParaRPr lang="en-GB" altLang="en-US" sz="18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Times New Roman" panose="02020603050405020304" pitchFamily="18" charset="0"/>
              <a:buAutoNum type="arabicParenR"/>
              <a:defRPr/>
            </a:pPr>
            <a:r>
              <a:rPr lang="en-US" altLang="en-US" sz="1600" dirty="0">
                <a:hlinkClick r:id="rId4"/>
              </a:rPr>
              <a:t>https://mentor.ieee.org/802.11/dcn/18/11-18-1210-00-0wng-a-resilient-mesh-for-dynamic-topologies.pptx</a:t>
            </a:r>
            <a:r>
              <a:rPr lang="en-US" altLang="en-US" sz="1600" dirty="0"/>
              <a:t> “</a:t>
            </a:r>
            <a:r>
              <a:rPr lang="en-US" sz="1600" dirty="0"/>
              <a:t>A resilient mesh for dynamic topologies</a:t>
            </a:r>
            <a:r>
              <a:rPr lang="en-US" altLang="en-US" sz="1600" dirty="0"/>
              <a:t>” – </a:t>
            </a:r>
            <a:r>
              <a:rPr lang="en-US" altLang="en-US" sz="1600" dirty="0" err="1"/>
              <a:t>Sreekrishna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Pandi</a:t>
            </a:r>
            <a:r>
              <a:rPr lang="en-US" altLang="en-US" sz="1600" dirty="0"/>
              <a:t> (TU Dresden</a:t>
            </a:r>
            <a:r>
              <a:rPr lang="en-US" altLang="en-US" sz="1600" dirty="0" smtClean="0"/>
              <a:t>)</a:t>
            </a:r>
          </a:p>
          <a:p>
            <a:pPr marL="860425" lvl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No Straw Poll; no Motion</a:t>
            </a:r>
            <a:endParaRPr lang="en-US" altLang="en-US" sz="16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arenR" startAt="2"/>
              <a:defRPr/>
            </a:pPr>
            <a:r>
              <a:rPr lang="en-US" altLang="en-US" sz="1600" dirty="0">
                <a:hlinkClick r:id="rId5"/>
              </a:rPr>
              <a:t>https://mentor.ieee.org/802.11/dcn/18/11-18-1055-02-0wng-a-future-for-unlicensed-spectrum.pptx</a:t>
            </a:r>
            <a:r>
              <a:rPr lang="en-US" altLang="en-US" sz="1600" dirty="0"/>
              <a:t> : “A Future For Unlicensed Spectrum” – Rich Kennedy (self)</a:t>
            </a:r>
          </a:p>
          <a:p>
            <a:pPr marL="860425" lvl="1" indent="-3429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/>
              <a:t>Presented by Stephen McCann (</a:t>
            </a:r>
            <a:r>
              <a:rPr lang="en-US" sz="1600" dirty="0"/>
              <a:t>BlackBerry</a:t>
            </a:r>
            <a:r>
              <a:rPr lang="en-US" altLang="en-US" sz="1600" dirty="0" smtClean="0"/>
              <a:t>)</a:t>
            </a:r>
          </a:p>
          <a:p>
            <a:pPr marL="860425" lvl="1" indent="-3429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3 Straw Polls, no Motion</a:t>
            </a:r>
            <a:endParaRPr lang="en-US" altLang="en-US" sz="16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arenR" startAt="3"/>
              <a:defRPr/>
            </a:pPr>
            <a:r>
              <a:rPr lang="en-US" altLang="en-US" sz="1600" dirty="0">
                <a:hlinkClick r:id="rId6"/>
              </a:rPr>
              <a:t>https://mentor.ieee.org/802.11/dcn/18/11-18-1234-00-0wng-real-time-mobile-game-vs-wi-fi.pptx</a:t>
            </a:r>
            <a:r>
              <a:rPr lang="en-US" altLang="en-US" sz="1600" dirty="0"/>
              <a:t> : “</a:t>
            </a:r>
            <a:r>
              <a:rPr lang="en-US" altLang="zh-CN" sz="1600" dirty="0">
                <a:ea typeface="微软雅黑" panose="020B0503020204020204" pitchFamily="34" charset="-122"/>
              </a:rPr>
              <a:t>Real-time Mobile Game vs Wi-Fi</a:t>
            </a:r>
            <a:r>
              <a:rPr lang="en-US" altLang="en-US" sz="1600" dirty="0"/>
              <a:t>” – Kate </a:t>
            </a:r>
            <a:r>
              <a:rPr lang="en-US" altLang="en-US" sz="1600" dirty="0" err="1"/>
              <a:t>Meng</a:t>
            </a:r>
            <a:r>
              <a:rPr lang="en-US" altLang="en-US" sz="1600" dirty="0"/>
              <a:t> (</a:t>
            </a:r>
            <a:r>
              <a:rPr lang="en-US" altLang="en-US" sz="1600" dirty="0" err="1"/>
              <a:t>Tencent</a:t>
            </a:r>
            <a:r>
              <a:rPr lang="en-US" altLang="en-US" sz="1600" dirty="0" smtClean="0"/>
              <a:t>)</a:t>
            </a:r>
          </a:p>
          <a:p>
            <a:pPr marL="860425" lvl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2 Straw Polls, no Motion</a:t>
            </a:r>
            <a:endParaRPr lang="en-US" altLang="en-US" sz="1600" dirty="0"/>
          </a:p>
          <a:p>
            <a:pPr marL="457200" lvl="1" indent="-2286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+mj-lt"/>
              <a:buAutoNum type="arabicParenR" startAt="4"/>
              <a:defRPr/>
            </a:pPr>
            <a:r>
              <a:rPr lang="en-US" altLang="en-US" sz="1600" dirty="0">
                <a:hlinkClick r:id="rId7"/>
              </a:rPr>
              <a:t>https://mentor.ieee.org/802.11/dcn/18/11-18-1160-00-0wng-controlling-latency-in-802-11.pptx</a:t>
            </a:r>
            <a:r>
              <a:rPr lang="en-US" altLang="en-US" sz="1600" dirty="0"/>
              <a:t> “Controlling latency in 802.11” -- Dave </a:t>
            </a:r>
            <a:r>
              <a:rPr lang="en-US" altLang="en-US" sz="1600" dirty="0" err="1"/>
              <a:t>Cavalcanti</a:t>
            </a:r>
            <a:r>
              <a:rPr lang="en-US" altLang="en-US" sz="1600" dirty="0"/>
              <a:t>  (Intel</a:t>
            </a:r>
            <a:r>
              <a:rPr lang="en-US" altLang="en-US" sz="1600" dirty="0" smtClean="0"/>
              <a:t>)</a:t>
            </a:r>
          </a:p>
          <a:p>
            <a:pPr marL="860425" lvl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No Straw Poll, no Motion</a:t>
            </a:r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  <a:defRPr/>
            </a:pPr>
            <a:r>
              <a:rPr lang="en-US" altLang="en-US" b="1" dirty="0" smtClean="0">
                <a:ea typeface="+mn-ea"/>
                <a:cs typeface="+mn-cs"/>
              </a:rPr>
              <a:t>Meeting Minutes</a:t>
            </a:r>
            <a:r>
              <a:rPr lang="en-US" altLang="en-US" b="1" dirty="0">
                <a:ea typeface="+mn-ea"/>
                <a:cs typeface="+mn-cs"/>
              </a:rPr>
              <a:t>: </a:t>
            </a:r>
            <a:r>
              <a:rPr lang="en-US" altLang="en-US" b="1" dirty="0">
                <a:ea typeface="+mn-ea"/>
                <a:cs typeface="+mn-cs"/>
                <a:hlinkClick r:id="rId8"/>
              </a:rPr>
              <a:t>https://</a:t>
            </a:r>
            <a:r>
              <a:rPr lang="en-US" altLang="en-US" b="1" dirty="0" smtClean="0">
                <a:ea typeface="+mn-ea"/>
                <a:cs typeface="+mn-cs"/>
                <a:hlinkClick r:id="rId8"/>
              </a:rPr>
              <a:t>mentor.ieee.org/802.11/dcn/18/11-18-1279-00-0wng-wng-sc-meeting-minutes-2018-july-san-diego.docx</a:t>
            </a:r>
            <a:r>
              <a:rPr lang="en-US" altLang="en-US" b="1" dirty="0" smtClean="0">
                <a:ea typeface="+mn-ea"/>
                <a:cs typeface="+mn-cs"/>
              </a:rPr>
              <a:t> </a:t>
            </a:r>
            <a:endParaRPr lang="en-US" altLang="en-US" b="1" dirty="0">
              <a:ea typeface="+mn-ea"/>
              <a:cs typeface="+mn-cs"/>
            </a:endParaRPr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  <a:defRPr/>
            </a:pPr>
            <a:r>
              <a:rPr lang="en-US" altLang="en-US" b="1" dirty="0" smtClean="0">
                <a:ea typeface="+mn-ea"/>
                <a:cs typeface="+mn-cs"/>
              </a:rPr>
              <a:t>Plan for September Meeting: TBD</a:t>
            </a:r>
            <a:endParaRPr lang="en-US" altLang="en-US" b="1" dirty="0">
              <a:ea typeface="+mn-ea"/>
              <a:cs typeface="+mn-cs"/>
            </a:endParaRPr>
          </a:p>
          <a:p>
            <a:pPr marL="174625" lvl="1" indent="-174625" eaLnBrk="1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har char="•"/>
              <a:defRPr/>
            </a:pPr>
            <a:r>
              <a:rPr lang="en-US" altLang="en-US" b="1" dirty="0">
                <a:ea typeface="+mn-ea"/>
                <a:cs typeface="+mn-cs"/>
              </a:rPr>
              <a:t>No motions in the </a:t>
            </a:r>
            <a:r>
              <a:rPr lang="en-US" altLang="en-US" b="1" dirty="0" smtClean="0">
                <a:ea typeface="+mn-ea"/>
                <a:cs typeface="+mn-cs"/>
              </a:rPr>
              <a:t>WG</a:t>
            </a:r>
            <a:r>
              <a:rPr lang="en-US" altLang="en-US" b="1" dirty="0">
                <a:ea typeface="+mn-ea"/>
                <a:cs typeface="+mn-cs"/>
              </a:rPr>
              <a:t>, no conference </a:t>
            </a:r>
            <a:r>
              <a:rPr lang="en-US" altLang="en-US" b="1" dirty="0" smtClean="0">
                <a:ea typeface="+mn-ea"/>
                <a:cs typeface="+mn-cs"/>
              </a:rPr>
              <a:t>calls</a:t>
            </a:r>
            <a:endParaRPr lang="en-US" altLang="en-US" b="1" dirty="0"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516216" y="6525344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 dirty="0" smtClean="0"/>
              <a:t>Lei Wang (Huawei)</a:t>
            </a:r>
            <a:endParaRPr lang="en-GB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17669</TotalTime>
  <Words>265</Words>
  <Application>Microsoft Office PowerPoint</Application>
  <PresentationFormat>On-screen Show (4:3)</PresentationFormat>
  <Paragraphs>45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Microsoft YaHei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Lei Wang (NA-SID)</cp:lastModifiedBy>
  <cp:revision>825</cp:revision>
  <cp:lastPrinted>1998-02-10T13:28:06Z</cp:lastPrinted>
  <dcterms:created xsi:type="dcterms:W3CDTF">2004-12-02T14:01:45Z</dcterms:created>
  <dcterms:modified xsi:type="dcterms:W3CDTF">2018-07-13T02:47:22Z</dcterms:modified>
</cp:coreProperties>
</file>