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2" r:id="rId4"/>
    <p:sldId id="263" r:id="rId5"/>
    <p:sldId id="264" r:id="rId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90" d="100"/>
          <a:sy n="90" d="100"/>
        </p:scale>
        <p:origin x="129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802.11-18/1NNNr0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July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Assaf Kasher,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802.11-18/1NNNr0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Assaf Kasher,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802.11-18/1NNNr0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Assaf Kasher,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802.11-18/1NNNr0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Assaf Kasher,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802.11-18/1NNNr0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Assaf Kasher,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802.11-18/1NNNr0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Assaf Kasher,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802.11-18/1NNNr0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Assaf Kasher,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Assaf Kasher,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802.11-18/1273r0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60GHz Passive Location Justification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2018-07-05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03249"/>
              </p:ext>
            </p:extLst>
          </p:nvPr>
        </p:nvGraphicFramePr>
        <p:xfrm>
          <a:off x="517525" y="2278063"/>
          <a:ext cx="811530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8267030" imgH="2534496" progId="Word.Document.8">
                  <p:embed/>
                </p:oleObj>
              </mc:Choice>
              <mc:Fallback>
                <p:oleObj name="Document" r:id="rId4" imgW="8267030" imgH="25344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78063"/>
                        <a:ext cx="8115300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We discuss the justification of 60GHz passive location protocols.  We examine whether passive location would provide lower power consumption on mobile 60HGz stations and medium time used for location.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458200" cy="4495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Location APs stationed above stadium.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3APs stationed above each block of 50x50 meters, </a:t>
            </a:r>
            <a:br>
              <a:rPr lang="en-US" sz="2000" dirty="0"/>
            </a:br>
            <a:r>
              <a:rPr lang="en-US" sz="2000" dirty="0"/>
              <a:t>20m above seats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each block of 50x50 meters there are ~2500 seats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30-50 users need location service concurrently.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They need location computation every 1s.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Using active location they will use 3ms (each) to do that (sector sweep + BRP).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20 users per AP - 60ms.   6% of AP time.  Some contention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Passive location -  3ms per 1s - 0.3% of AP time - however, occasionally STAs may want to acquire passive location schedule.  Not clear whether it is optimal to do it using &lt;6GHz band.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88AC33-82F7-4CA7-83F2-0CF3FB6A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I: 60GHz passive location in stadium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46108-AC53-4379-A951-4F086180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82" y="1806596"/>
            <a:ext cx="2885114" cy="16224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Case II – 60GHz passive location in a mall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Accurate location in shopping mall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Area of mall 12x50m, 2 floors.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 APs located on ceiling above second floor, 10m apart.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 users need location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active location they will use 3ms each to do that (sector </a:t>
            </a:r>
            <a:r>
              <a:rPr lang="en-US" dirty="0" err="1"/>
              <a:t>sweep+BRP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 users per AP - 15ms - 1.5% of AP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Passive location, 3ms per 1s - 0.3of AP time.</a:t>
            </a:r>
          </a:p>
          <a:p>
            <a:endParaRPr lang="en-US" dirty="0"/>
          </a:p>
        </p:txBody>
      </p:sp>
      <p:pic>
        <p:nvPicPr>
          <p:cNvPr id="5122" name="Picture 2" descr="××¨× × ×§× ×××">
            <a:extLst>
              <a:ext uri="{FF2B5EF4-FFF2-40B4-BE49-F238E27FC236}">
                <a16:creationId xmlns:a16="http://schemas.microsoft.com/office/drawing/2014/main" id="{3952F709-2FE0-40AD-9538-BD1F910C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Assaf Kasher,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AB5B8A-2A31-4A0D-9DFC-300ABAE7B32F}" vid="{873BC61D-B025-4E7C-8F54-4E5C0B00EB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69</TotalTime>
  <Words>245</Words>
  <Application>Microsoft Office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Unicode MS</vt:lpstr>
      <vt:lpstr>MS Gothic</vt:lpstr>
      <vt:lpstr>Arial</vt:lpstr>
      <vt:lpstr>Times New Roman</vt:lpstr>
      <vt:lpstr>Office Theme</vt:lpstr>
      <vt:lpstr>Document</vt:lpstr>
      <vt:lpstr>60GHz Passive Location Justification</vt:lpstr>
      <vt:lpstr>Abstract</vt:lpstr>
      <vt:lpstr>Case I: 60GHz passive location in stadium</vt:lpstr>
      <vt:lpstr>Case II – 60GHz passive location in a mall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60GHz Passive Location Justification</dc:title>
  <dc:creator>Assaf Kasher</dc:creator>
  <cp:lastModifiedBy>Assaf Kasher</cp:lastModifiedBy>
  <cp:revision>7</cp:revision>
  <cp:lastPrinted>1601-01-01T00:00:00Z</cp:lastPrinted>
  <dcterms:created xsi:type="dcterms:W3CDTF">2018-07-05T12:47:44Z</dcterms:created>
  <dcterms:modified xsi:type="dcterms:W3CDTF">2018-07-10T17:04:41Z</dcterms:modified>
</cp:coreProperties>
</file>