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6" r:id="rId3"/>
    <p:sldId id="267" r:id="rId4"/>
    <p:sldId id="268" r:id="rId5"/>
    <p:sldId id="269" r:id="rId6"/>
    <p:sldId id="271" r:id="rId7"/>
    <p:sldId id="270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78" d="100"/>
          <a:sy n="78" d="100"/>
        </p:scale>
        <p:origin x="102" y="12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July,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Christian R. Berger, Marvell et 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Christian R. Berger, Marvell et al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July,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July,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Christian R. Berger, Marvell et 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July,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Christian R. Berger, Marvell et al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July,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Christian R. Berger, Marvell et al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July,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Christian R. Berger, Marvell et al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July,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Christian R. Berger, Marvell et al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July,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Christian R. Berger, Marvell et 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July,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Christian R. Berger, Marvell et 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July,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Christian R. Berger, Marvell et 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802.11-18/1272r1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Arial" charset="0"/>
                <a:cs typeface="Arial" charset="0"/>
              </a:rPr>
              <a:t>LMR </a:t>
            </a:r>
            <a:r>
              <a:rPr lang="en-US" dirty="0" err="1" smtClean="0">
                <a:latin typeface="Arial" charset="0"/>
                <a:cs typeface="Arial" charset="0"/>
              </a:rPr>
              <a:t>AoA</a:t>
            </a:r>
            <a:r>
              <a:rPr lang="en-US" dirty="0" smtClean="0">
                <a:latin typeface="Arial" charset="0"/>
                <a:cs typeface="Arial" charset="0"/>
              </a:rPr>
              <a:t> Feedback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2018-07-10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Christian R. Berger, Marvell et al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6560816"/>
              </p:ext>
            </p:extLst>
          </p:nvPr>
        </p:nvGraphicFramePr>
        <p:xfrm>
          <a:off x="995363" y="2420938"/>
          <a:ext cx="9869487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Document" r:id="rId4" imgW="10454803" imgH="2552964" progId="Word.Document.8">
                  <p:embed/>
                </p:oleObj>
              </mc:Choice>
              <mc:Fallback>
                <p:oleObj name="Document" r:id="rId4" imgW="10454803" imgH="255296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20938"/>
                        <a:ext cx="9869487" cy="24066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Angular in </a:t>
            </a:r>
            <a:r>
              <a:rPr lang="en-US" dirty="0" err="1" smtClean="0"/>
              <a:t>Tgaz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Subsection for sub 7 GHz angular removed from SFD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Now only specific support for </a:t>
            </a:r>
            <a:r>
              <a:rPr lang="en-US" dirty="0" err="1" smtClean="0"/>
              <a:t>AoD</a:t>
            </a:r>
            <a:r>
              <a:rPr lang="en-US" dirty="0" smtClean="0"/>
              <a:t>/</a:t>
            </a:r>
            <a:r>
              <a:rPr lang="en-US" dirty="0" err="1" smtClean="0"/>
              <a:t>AoA</a:t>
            </a:r>
            <a:r>
              <a:rPr lang="en-US" dirty="0" smtClean="0"/>
              <a:t> in DMG/</a:t>
            </a:r>
            <a:r>
              <a:rPr lang="en-US" dirty="0" err="1" smtClean="0"/>
              <a:t>eDMG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Existing Angular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Sub 7 GHz </a:t>
            </a:r>
            <a:r>
              <a:rPr lang="en-US" dirty="0" err="1" smtClean="0"/>
              <a:t>AoA</a:t>
            </a:r>
            <a:r>
              <a:rPr lang="en-US" dirty="0" smtClean="0"/>
              <a:t> already implemented using proprietary receive array processing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Does not need specific protocol support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Usually at APs, </a:t>
            </a:r>
            <a:r>
              <a:rPr lang="en-US" dirty="0"/>
              <a:t>c</a:t>
            </a:r>
            <a:r>
              <a:rPr lang="en-US" dirty="0" smtClean="0"/>
              <a:t>an be used in network-centric localization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Would be beneficial also in client-centric localization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There is a need to share </a:t>
            </a:r>
            <a:r>
              <a:rPr lang="en-US" dirty="0" err="1" smtClean="0"/>
              <a:t>AoA</a:t>
            </a:r>
            <a:r>
              <a:rPr lang="en-US" dirty="0" smtClean="0"/>
              <a:t> Measurements from AP with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RSTA-ISTA LMR is an obvious place to feed back per packet (NDP) </a:t>
            </a:r>
            <a:r>
              <a:rPr lang="en-US" dirty="0" err="1" smtClean="0"/>
              <a:t>AoA</a:t>
            </a:r>
            <a:r>
              <a:rPr lang="en-US" smtClean="0"/>
              <a:t> measurements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Christian R. Berger, Marvell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974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AoA</a:t>
            </a:r>
            <a:r>
              <a:rPr lang="en-US" dirty="0"/>
              <a:t> </a:t>
            </a:r>
            <a:r>
              <a:rPr lang="en-US" dirty="0" err="1"/>
              <a:t>Feeback</a:t>
            </a:r>
            <a:r>
              <a:rPr lang="en-US" dirty="0"/>
              <a:t> in LMR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Angle-of-Arrival (</a:t>
            </a:r>
            <a:r>
              <a:rPr lang="en-US" dirty="0" err="1"/>
              <a:t>AoA</a:t>
            </a:r>
            <a:r>
              <a:rPr lang="en-US" dirty="0"/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Can be measured on each NDP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Could be fed back in LMR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Format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2 octets Azimuth/Elevation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2 octets for accuracy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Christian R. Berger, Marvell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July, 2018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4684" y="1981201"/>
            <a:ext cx="5303327" cy="2361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53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New or Reuse?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Alternative Format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Reuse </a:t>
            </a:r>
            <a:r>
              <a:rPr lang="en-US" dirty="0" err="1" smtClean="0"/>
              <a:t>AoA</a:t>
            </a:r>
            <a:r>
              <a:rPr lang="en-US" dirty="0" smtClean="0"/>
              <a:t> Results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Created for DMG/</a:t>
            </a:r>
            <a:r>
              <a:rPr lang="en-US" dirty="0" err="1" smtClean="0"/>
              <a:t>eDMG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5 octets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Christian R. Berger, Marvell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July, 2018</a:t>
            </a:r>
            <a:endParaRPr lang="en-GB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6136" y="2003855"/>
            <a:ext cx="5949349" cy="132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31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 to Location Civic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Angular Measurements Need a Reference Orientation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“True North”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Spherical coordinates can be transformed/rotated to include orientation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Many receive arrays only measure partial spherical coordinates, e.g., azimuth only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Or accuracy is not uniform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Easier to let AP specify it’s own coordinate system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Christian R. Berger, Marvell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6566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Do you support to include optional Angle-of-Arrival (</a:t>
            </a:r>
            <a:r>
              <a:rPr lang="en-US" dirty="0" err="1"/>
              <a:t>AoA</a:t>
            </a:r>
            <a:r>
              <a:rPr lang="en-US" dirty="0"/>
              <a:t>) feedback in </a:t>
            </a:r>
            <a:r>
              <a:rPr lang="en-US" dirty="0" smtClean="0"/>
              <a:t>the Fine Timing Measurement Report field of the </a:t>
            </a:r>
            <a:r>
              <a:rPr lang="en-US" dirty="0" err="1"/>
              <a:t>VHTz</a:t>
            </a:r>
            <a:r>
              <a:rPr lang="en-US" dirty="0"/>
              <a:t> and </a:t>
            </a:r>
            <a:r>
              <a:rPr lang="en-US" dirty="0" err="1"/>
              <a:t>HEz</a:t>
            </a:r>
            <a:r>
              <a:rPr lang="en-US" dirty="0"/>
              <a:t> LMR (RSTA-ISTA</a:t>
            </a:r>
            <a:r>
              <a:rPr lang="en-US" dirty="0" smtClean="0"/>
              <a:t>)?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400050" lvl="1" indent="0">
              <a:buNone/>
            </a:pPr>
            <a:r>
              <a:rPr lang="en-US" dirty="0"/>
              <a:t>Yes:		No:	</a:t>
            </a:r>
            <a:r>
              <a:rPr lang="en-US" dirty="0" smtClean="0"/>
              <a:t>	Abstain</a:t>
            </a:r>
            <a:r>
              <a:rPr lang="en-US" dirty="0"/>
              <a:t>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Christian R. Berger, Marvell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1103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 agree to include optional Angle-of-Arrival (</a:t>
            </a:r>
            <a:r>
              <a:rPr lang="en-US" dirty="0" err="1"/>
              <a:t>AoA</a:t>
            </a:r>
            <a:r>
              <a:rPr lang="en-US" dirty="0"/>
              <a:t>) feedback in the Fine Timing Measurement Report field </a:t>
            </a:r>
            <a:r>
              <a:rPr lang="en-US" dirty="0" smtClean="0"/>
              <a:t>of the </a:t>
            </a:r>
            <a:r>
              <a:rPr lang="en-US" dirty="0" err="1" smtClean="0"/>
              <a:t>VHTz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/>
              <a:t>HEz</a:t>
            </a:r>
            <a:r>
              <a:rPr lang="en-US" dirty="0"/>
              <a:t> LMR (RSTA-ISTA)</a:t>
            </a:r>
          </a:p>
          <a:p>
            <a:pPr marL="0" indent="0">
              <a:buNone/>
            </a:pPr>
            <a:endParaRPr lang="en-US" dirty="0"/>
          </a:p>
          <a:p>
            <a:pPr marL="400050" lvl="1" indent="0">
              <a:buNone/>
            </a:pPr>
            <a:r>
              <a:rPr lang="en-US" dirty="0"/>
              <a:t>Yes:		No:	</a:t>
            </a:r>
            <a:r>
              <a:rPr lang="en-US" dirty="0" smtClean="0"/>
              <a:t>	Abstain</a:t>
            </a:r>
            <a:r>
              <a:rPr lang="en-US" dirty="0"/>
              <a:t>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Christian R. Berger, Marvell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2440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287</TotalTime>
  <Words>352</Words>
  <Application>Microsoft Office PowerPoint</Application>
  <PresentationFormat>Widescreen</PresentationFormat>
  <Paragraphs>67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Arial</vt:lpstr>
      <vt:lpstr>Times New Roman</vt:lpstr>
      <vt:lpstr>Office Theme</vt:lpstr>
      <vt:lpstr>Document</vt:lpstr>
      <vt:lpstr>LMR AoA Feedback</vt:lpstr>
      <vt:lpstr>Background</vt:lpstr>
      <vt:lpstr>AoA Feeback in LMR</vt:lpstr>
      <vt:lpstr>Format New or Reuse?</vt:lpstr>
      <vt:lpstr>Addition to Location Civic Report</vt:lpstr>
      <vt:lpstr>Strawpoll 1</vt:lpstr>
      <vt:lpstr>Motion 1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VHT Sounding Feedback</dc:title>
  <dc:creator>Christian Berger</dc:creator>
  <cp:lastModifiedBy>Christian Berger</cp:lastModifiedBy>
  <cp:revision>53</cp:revision>
  <cp:lastPrinted>1601-01-01T00:00:00Z</cp:lastPrinted>
  <dcterms:created xsi:type="dcterms:W3CDTF">2017-07-11T08:48:30Z</dcterms:created>
  <dcterms:modified xsi:type="dcterms:W3CDTF">2018-07-10T18:28:55Z</dcterms:modified>
</cp:coreProperties>
</file>