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6" d="100"/>
          <a:sy n="66" d="100"/>
        </p:scale>
        <p:origin x="486" y="6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James Lepp,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James Lepp,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802.11-18/01255r0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ieeexplore.ieee.org/stamp/stamp.jsp?arnumber=803105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rosap.ntl.bts.gov/view/dot/35363/dot_35363_DS1.pdf" TargetMode="External"/><Relationship Id="rId2" Type="http://schemas.openxmlformats.org/officeDocument/2006/relationships/hyperlink" Target="https://www.federalregister.gov/documents/2017/01/12/2016-31059/federal-motor-vehicle-safety-standards-v2v-communication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sd.cs.ucr.edu/webres/can20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802.11 NGV Target Use case frame sizes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4866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2017-07-10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5105223"/>
              </p:ext>
            </p:extLst>
          </p:nvPr>
        </p:nvGraphicFramePr>
        <p:xfrm>
          <a:off x="998538" y="2417763"/>
          <a:ext cx="10155237" cy="2563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Document" r:id="rId4" imgW="10439485" imgH="2646549" progId="Word.Document.8">
                  <p:embed/>
                </p:oleObj>
              </mc:Choice>
              <mc:Fallback>
                <p:oleObj name="Document" r:id="rId4" imgW="10439485" imgH="264654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17763"/>
                        <a:ext cx="10155237" cy="25638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basic V2V collision avoidance application (BSM/CAM/DENM) is supported by 802.11a/p.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802.11 NGV needs to target new applications.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B62FF-F847-46F2-9A5B-AECE7C2DB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Existing Applications – Collision Avoidance</a:t>
            </a:r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1C96162-383D-4770-B0EE-0B03E5CF7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 algn="r"/>
            <a:r>
              <a:rPr lang="en-CA" sz="1600" dirty="0"/>
              <a:t>From: </a:t>
            </a:r>
            <a:r>
              <a:rPr lang="en-CA" sz="1600" dirty="0">
                <a:hlinkClick r:id="rId2"/>
              </a:rPr>
              <a:t>https://ieeexplore.ieee.org/stamp/stamp.jsp?arnumber=8031051</a:t>
            </a:r>
            <a:endParaRPr lang="en-CA" sz="1600" dirty="0"/>
          </a:p>
          <a:p>
            <a:endParaRPr lang="en-CA" dirty="0"/>
          </a:p>
          <a:p>
            <a:r>
              <a:rPr lang="en-US" sz="3600" u="sng" dirty="0"/>
              <a:t>rate</a:t>
            </a:r>
            <a:r>
              <a:rPr lang="en-US" sz="3600" dirty="0"/>
              <a:t> vs </a:t>
            </a:r>
            <a:r>
              <a:rPr lang="en-US" sz="3600" u="sng" dirty="0"/>
              <a:t>range</a:t>
            </a:r>
            <a:r>
              <a:rPr lang="en-US" sz="3600" dirty="0"/>
              <a:t> vs </a:t>
            </a:r>
            <a:r>
              <a:rPr lang="en-US" sz="3600" u="sng" dirty="0"/>
              <a:t>frame size</a:t>
            </a:r>
          </a:p>
          <a:p>
            <a:endParaRPr lang="en-CA" dirty="0"/>
          </a:p>
          <a:p>
            <a:r>
              <a:rPr lang="en-CA" dirty="0"/>
              <a:t>B</a:t>
            </a:r>
            <a:r>
              <a:rPr lang="en-US" dirty="0" err="1"/>
              <a:t>asic</a:t>
            </a:r>
            <a:r>
              <a:rPr lang="en-US" dirty="0"/>
              <a:t> Safety Message (or CAM in Europe)</a:t>
            </a:r>
          </a:p>
          <a:p>
            <a:r>
              <a:rPr lang="en-CA" dirty="0"/>
              <a:t>F</a:t>
            </a:r>
            <a:r>
              <a:rPr lang="en-US" dirty="0" err="1"/>
              <a:t>rame</a:t>
            </a:r>
            <a:r>
              <a:rPr lang="en-US" dirty="0"/>
              <a:t> size required = 200 bytes</a:t>
            </a:r>
          </a:p>
          <a:p>
            <a:r>
              <a:rPr lang="en-CA" dirty="0"/>
              <a:t>D</a:t>
            </a:r>
            <a:r>
              <a:rPr lang="en-US" dirty="0" err="1"/>
              <a:t>istance</a:t>
            </a:r>
            <a:r>
              <a:rPr lang="en-US" dirty="0"/>
              <a:t> required = 300 m</a:t>
            </a:r>
            <a:r>
              <a:rPr lang="en-US" baseline="30000" dirty="0"/>
              <a:t>1</a:t>
            </a:r>
          </a:p>
          <a:p>
            <a:endParaRPr lang="en-CA" dirty="0"/>
          </a:p>
          <a:p>
            <a:r>
              <a:rPr lang="en-CA" dirty="0"/>
              <a:t>T</a:t>
            </a:r>
            <a:r>
              <a:rPr lang="en-US" dirty="0" err="1"/>
              <a:t>hese</a:t>
            </a:r>
            <a:r>
              <a:rPr lang="en-US" dirty="0"/>
              <a:t> work with 802.11a/p today with 6 Mb/s typically used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72F438-1904-4151-B5A4-A19EC938DF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C1F108-2789-4467-A866-AE57CBB8252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Lepp, BlackBerry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4A6A10D-8049-486D-81D6-05F3AC43CC9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5D7D98A-5280-4F21-8645-C95E85062C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2299" y="2362200"/>
            <a:ext cx="4867701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F6687-9947-4EF8-BDAF-2B6A8A69C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Target “Next Generation” applications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E99E72-F78E-4CC7-A667-89DF282831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Large download at close range:</a:t>
            </a:r>
          </a:p>
          <a:p>
            <a:r>
              <a:rPr lang="en-CA" b="0" dirty="0"/>
              <a:t>Distance = 50m (or less)</a:t>
            </a:r>
          </a:p>
          <a:p>
            <a:r>
              <a:rPr lang="en-CA" b="0" dirty="0"/>
              <a:t>Frame Size = 1500 bytes</a:t>
            </a:r>
            <a:r>
              <a:rPr lang="en-CA" b="0" baseline="30000" dirty="0"/>
              <a:t>2</a:t>
            </a:r>
          </a:p>
          <a:p>
            <a:r>
              <a:rPr lang="en-CA" b="0" dirty="0"/>
              <a:t>Rates: What rate can NGV provide?</a:t>
            </a:r>
          </a:p>
          <a:p>
            <a:endParaRPr lang="en-CA" dirty="0"/>
          </a:p>
          <a:p>
            <a:r>
              <a:rPr lang="en-CA" dirty="0"/>
              <a:t>Long Range Control Packet:</a:t>
            </a:r>
          </a:p>
          <a:p>
            <a:r>
              <a:rPr lang="en-CA" b="0" dirty="0"/>
              <a:t>Frame Size = 8 to 16 bytes</a:t>
            </a:r>
            <a:r>
              <a:rPr lang="en-CA" b="0" baseline="30000" dirty="0"/>
              <a:t>3</a:t>
            </a:r>
            <a:r>
              <a:rPr lang="en-CA" b="0" dirty="0"/>
              <a:t> (</a:t>
            </a:r>
            <a:r>
              <a:rPr lang="en-CA" b="0" dirty="0" err="1"/>
              <a:t>CANbus</a:t>
            </a:r>
            <a:r>
              <a:rPr lang="en-CA" b="0" dirty="0"/>
              <a:t> style frame)</a:t>
            </a:r>
          </a:p>
          <a:p>
            <a:r>
              <a:rPr lang="en-CA" b="0" dirty="0"/>
              <a:t>Rates: 250kb/s or 500kb/s</a:t>
            </a:r>
            <a:r>
              <a:rPr lang="en-CA" b="0" baseline="30000" dirty="0"/>
              <a:t>3</a:t>
            </a:r>
            <a:r>
              <a:rPr lang="en-CA" b="0" dirty="0"/>
              <a:t> (</a:t>
            </a:r>
            <a:r>
              <a:rPr lang="en-CA" b="0" dirty="0" err="1"/>
              <a:t>CANbus</a:t>
            </a:r>
            <a:r>
              <a:rPr lang="en-CA" b="0" dirty="0"/>
              <a:t> typical rates)</a:t>
            </a:r>
          </a:p>
          <a:p>
            <a:r>
              <a:rPr lang="en-CA" b="0" dirty="0"/>
              <a:t>Distance = What range can NGV provide?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E4CB90-7D5D-4423-BD17-7DD63A22DC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E6CAD-1369-43F4-8502-F3FACD838F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Lepp, BlackBerry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690B73C-0C74-4F0C-9703-396F418EFB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6AF34ABF-DFC3-4A3E-A659-042CEA9D2FE1}"/>
              </a:ext>
            </a:extLst>
          </p:cNvPr>
          <p:cNvSpPr/>
          <p:nvPr/>
        </p:nvSpPr>
        <p:spPr bwMode="auto">
          <a:xfrm flipH="1">
            <a:off x="7315200" y="1996844"/>
            <a:ext cx="3352800" cy="1873929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Sensor Sharing</a:t>
            </a:r>
          </a:p>
          <a:p>
            <a:pPr marL="342900" marR="0" indent="-34290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CA" dirty="0"/>
              <a:t>Map Download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FB668ADF-51EB-413D-A033-2C4978B656FA}"/>
              </a:ext>
            </a:extLst>
          </p:cNvPr>
          <p:cNvSpPr/>
          <p:nvPr/>
        </p:nvSpPr>
        <p:spPr bwMode="auto">
          <a:xfrm flipH="1">
            <a:off x="7922685" y="4236129"/>
            <a:ext cx="3352800" cy="1873929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Remote Control</a:t>
            </a:r>
          </a:p>
          <a:p>
            <a:pPr marL="342900" marR="0" indent="-34290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3435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B822A-A371-42F6-B9FD-CAF4FF3EF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Wider Variety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FEB5F-EB36-42FC-86DF-2BC402D2DE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NGV should target a wider variety of applications for the next generation of connected and autonomous vehicles.</a:t>
            </a:r>
          </a:p>
          <a:p>
            <a:r>
              <a:rPr lang="en-CA" dirty="0"/>
              <a:t>To do this we need to support a wide variety of rates, ranges and frame sizes to meet the needs of “next generation” use cases.</a:t>
            </a:r>
          </a:p>
          <a:p>
            <a:endParaRPr lang="en-CA" dirty="0"/>
          </a:p>
          <a:p>
            <a:r>
              <a:rPr lang="en-CA" dirty="0"/>
              <a:t>This provides more benefit by </a:t>
            </a:r>
            <a:r>
              <a:rPr lang="en-CA" u="sng" dirty="0"/>
              <a:t>complementing</a:t>
            </a:r>
            <a:r>
              <a:rPr lang="en-CA" dirty="0"/>
              <a:t> the 802.11a/p technology already deployed.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D7FE84-B597-4496-974A-DF69C6B1A5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30A29-A090-4749-931E-FDBD15B832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Lepp, BlackBerry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E0CE12-9582-4A26-866B-E88D0B5162C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9912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D4142-8214-4E94-8D3D-BB2FD8A58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Next Steps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F9052-316A-4F5F-BD41-5257E460D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Does this affect the PAR/CSD?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Probably doesn’t need this much detail.</a:t>
            </a:r>
          </a:p>
          <a:p>
            <a:endParaRPr lang="en-CA" dirty="0"/>
          </a:p>
          <a:p>
            <a:r>
              <a:rPr lang="en-CA" dirty="0"/>
              <a:t>W</a:t>
            </a:r>
            <a:r>
              <a:rPr lang="en-US" dirty="0"/>
              <a:t>hat should NGV do?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E</a:t>
            </a:r>
            <a:r>
              <a:rPr lang="en-US" dirty="0"/>
              <a:t>valuate performance of new PHY/MAC features for wide variety of frame sizes (not just 200 bytes)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E</a:t>
            </a:r>
            <a:r>
              <a:rPr lang="en-US" dirty="0"/>
              <a:t>valuate performance of new PHY/MAC features over a wide variety of distances (not just 300m)</a:t>
            </a:r>
          </a:p>
          <a:p>
            <a:pPr marL="0" indent="0"/>
            <a:r>
              <a:rPr lang="en-CA" dirty="0"/>
              <a:t>T</a:t>
            </a:r>
            <a:r>
              <a:rPr lang="en-US" dirty="0"/>
              <a:t>his will create a better NGV protocol for “next generation” applications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69E96B-96CB-4D7A-BF9C-DEB288DB52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B0BB69-07AF-4D24-891E-CBA5C267F8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Lepp, BlackBerry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8501EB-284B-4892-AF0A-EB5DDC2519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3112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BB344-7FA8-4736-8A89-D6570ECB9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Sources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95116-48A6-4D92-AE8D-5B696A2D0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1) 300 m: NHTSA NPRM</a:t>
            </a:r>
          </a:p>
          <a:p>
            <a:pPr lvl="1"/>
            <a:r>
              <a:rPr lang="en-CA" dirty="0">
                <a:hlinkClick r:id="rId2"/>
              </a:rPr>
              <a:t>https://www.federalregister.gov/documents/2017/01/12/2016-31059/federal-motor-vehicle-safety-standards-v2v-communications</a:t>
            </a:r>
            <a:r>
              <a:rPr lang="en-CA" dirty="0"/>
              <a:t> </a:t>
            </a:r>
          </a:p>
          <a:p>
            <a:r>
              <a:rPr lang="en-CA" dirty="0"/>
              <a:t>2) 2000 bytes MAP data size: NYC DSRC Pilot</a:t>
            </a:r>
          </a:p>
          <a:p>
            <a:pPr lvl="1"/>
            <a:r>
              <a:rPr lang="en-CA" dirty="0">
                <a:hlinkClick r:id="rId3"/>
              </a:rPr>
              <a:t>https://rosap.ntl.bts.gov/view/dot/35363/dot_35363_DS1.pdf</a:t>
            </a:r>
            <a:endParaRPr lang="en-CA" dirty="0"/>
          </a:p>
          <a:p>
            <a:r>
              <a:rPr lang="en-CA" dirty="0"/>
              <a:t>3) 8-16 byte CAN control frame: CAN Specification 2.0</a:t>
            </a:r>
          </a:p>
          <a:p>
            <a:pPr lvl="1"/>
            <a:r>
              <a:rPr lang="en-CA" dirty="0">
                <a:hlinkClick r:id="rId4"/>
              </a:rPr>
              <a:t>http://esd.cs.ucr.edu/webres/can20.pdf</a:t>
            </a:r>
            <a:endParaRPr lang="en-CA" dirty="0"/>
          </a:p>
          <a:p>
            <a:endParaRPr lang="en-CA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9B1833-17D2-442F-ABD6-B2F2C84E5F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A6589-9BF0-4D15-B355-93121E78A6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Lepp, BlackBerry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9083E00-7791-4308-B516-112E37D9788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8319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80211 NGV Presentation may 2018</Template>
  <TotalTime>0</TotalTime>
  <Words>494</Words>
  <Application>Microsoft Office PowerPoint</Application>
  <PresentationFormat>Widescreen</PresentationFormat>
  <Paragraphs>78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Arial</vt:lpstr>
      <vt:lpstr>Times New Roman</vt:lpstr>
      <vt:lpstr>Office Theme</vt:lpstr>
      <vt:lpstr>Document</vt:lpstr>
      <vt:lpstr>802.11 NGV Target Use case frame sizes</vt:lpstr>
      <vt:lpstr>Introduction</vt:lpstr>
      <vt:lpstr>Existing Applications – Collision Avoidance</vt:lpstr>
      <vt:lpstr>Target “Next Generation” applications</vt:lpstr>
      <vt:lpstr>Wider Variety</vt:lpstr>
      <vt:lpstr>Next Steps</vt:lpstr>
      <vt:lpstr>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2018-05-07T11:55:24Z</dcterms:created>
  <dcterms:modified xsi:type="dcterms:W3CDTF">2018-07-09T20:35:19Z</dcterms:modified>
</cp:coreProperties>
</file>