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339" r:id="rId3"/>
    <p:sldId id="399" r:id="rId4"/>
    <p:sldId id="402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74" d="100"/>
          <a:sy n="74" d="100"/>
        </p:scale>
        <p:origin x="1248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844" y="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Liwen Chu,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Liwen Chu,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Liwen Chu,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Liwen Chu,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Liwen Chu,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Rui Cao,</a:t>
            </a:r>
            <a:r>
              <a:rPr lang="en-GB" baseline="0" dirty="0" smtClean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Liwen Chu,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Liwen Chu,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Liwen Chu,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Liwen Chu,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802.11-18/1250r0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NGV Ranging Discussions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2018-07-08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9214080"/>
              </p:ext>
            </p:extLst>
          </p:nvPr>
        </p:nvGraphicFramePr>
        <p:xfrm>
          <a:off x="477838" y="3362325"/>
          <a:ext cx="8174037" cy="315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75" name="Document" r:id="rId4" imgW="8647874" imgH="3346311" progId="Word.Document.8">
                  <p:embed/>
                </p:oleObj>
              </mc:Choice>
              <mc:Fallback>
                <p:oleObj name="Document" r:id="rId4" imgW="8647874" imgH="334631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838" y="3362325"/>
                        <a:ext cx="8174037" cy="31511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Liwen Chu, Marvell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Cases Related Ranging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39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Ranging measurement between cars (V2V):</a:t>
            </a:r>
          </a:p>
          <a:p>
            <a:pPr marL="800100" lvl="1" indent="-342900">
              <a:buFont typeface="Times New Roman" panose="02020603050405020304" pitchFamily="18" charset="0"/>
              <a:buChar char="−"/>
            </a:pPr>
            <a:r>
              <a:rPr lang="en-US" b="0" dirty="0" smtClean="0"/>
              <a:t>Find the range between cars when other technology is not applicable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Locationing of car (V2I):</a:t>
            </a:r>
          </a:p>
          <a:p>
            <a:pPr marL="800100" lvl="1" indent="-342900">
              <a:buFont typeface="Times New Roman" panose="02020603050405020304" pitchFamily="18" charset="0"/>
              <a:buChar char="−"/>
            </a:pPr>
            <a:r>
              <a:rPr lang="en-US" dirty="0" smtClean="0"/>
              <a:t>Find the car’s location when other technology is not applicable.</a:t>
            </a:r>
          </a:p>
          <a:p>
            <a:pPr marL="800100" lvl="1" indent="-342900">
              <a:buFont typeface="Times New Roman" panose="02020603050405020304" pitchFamily="18" charset="0"/>
              <a:buChar char="−"/>
            </a:pPr>
            <a:r>
              <a:rPr lang="en-US" b="0" dirty="0" smtClean="0"/>
              <a:t>Example: the “</a:t>
            </a:r>
            <a:r>
              <a:rPr lang="en-US" dirty="0" smtClean="0"/>
              <a:t>Urban canyon” scenario, where GPS is not available or not accurate.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 smtClean="0"/>
              <a:t>Liwen Chu,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606425"/>
            <a:ext cx="7770813" cy="682625"/>
          </a:xfrm>
        </p:spPr>
        <p:txBody>
          <a:bodyPr/>
          <a:lstStyle/>
          <a:p>
            <a:r>
              <a:rPr lang="en-US" dirty="0"/>
              <a:t>Recap: </a:t>
            </a:r>
            <a:r>
              <a:rPr lang="en-US" dirty="0" smtClean="0"/>
              <a:t>Ranging/Locationing in 802.11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257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11mc: FTM based ranging</a:t>
            </a:r>
          </a:p>
          <a:p>
            <a:pPr marL="800100" lvl="1" indent="-342900">
              <a:buFont typeface="Times New Roman" panose="02020603050405020304" pitchFamily="18" charset="0"/>
              <a:buChar char="−"/>
            </a:pPr>
            <a:r>
              <a:rPr lang="en-US" sz="1800" b="0" dirty="0" smtClean="0"/>
              <a:t>Multiple TXOPs for one ranging (one Action (FTM Request, FTM) and its acknowledgment in one TXOP)</a:t>
            </a:r>
          </a:p>
          <a:p>
            <a:pPr marL="800100" lvl="1" indent="-342900">
              <a:buFont typeface="Times New Roman" panose="02020603050405020304" pitchFamily="18" charset="0"/>
              <a:buChar char="−"/>
            </a:pPr>
            <a:r>
              <a:rPr lang="en-US" sz="1800" dirty="0" smtClean="0"/>
              <a:t>Applicable to associated/unassociated 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11az: NDP SU ranging</a:t>
            </a:r>
          </a:p>
          <a:p>
            <a:pPr marL="800100" lvl="1" indent="-342900">
              <a:buFont typeface="Times New Roman" panose="02020603050405020304" pitchFamily="18" charset="0"/>
              <a:buChar char="−"/>
            </a:pPr>
            <a:r>
              <a:rPr lang="en-US" sz="1800" dirty="0" smtClean="0"/>
              <a:t>At least Three TXOPs for one ranging (11az FTM Request + Ack, 11az FTM + Ack, UL NDPA + UL NDP + DL NDP + DL measurement feedback)</a:t>
            </a:r>
          </a:p>
          <a:p>
            <a:pPr marL="800100" lvl="1" indent="-342900">
              <a:buFont typeface="Times New Roman" panose="02020603050405020304" pitchFamily="18" charset="0"/>
              <a:buChar char="−"/>
            </a:pPr>
            <a:r>
              <a:rPr lang="en-US" sz="1800" dirty="0"/>
              <a:t>Applicable to associated/unassociated </a:t>
            </a:r>
            <a:r>
              <a:rPr lang="en-US" sz="1800" dirty="0" smtClean="0"/>
              <a:t>STAs</a:t>
            </a:r>
            <a:endParaRPr lang="en-US" sz="18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11az: NDP MU ranging</a:t>
            </a:r>
          </a:p>
          <a:p>
            <a:pPr marL="800100" lvl="1" indent="-342900">
              <a:buFont typeface="Times New Roman" panose="02020603050405020304" pitchFamily="18" charset="0"/>
              <a:buChar char="−"/>
            </a:pPr>
            <a:r>
              <a:rPr lang="en-US" sz="1800" dirty="0"/>
              <a:t>one negotiation + multiple MU NDP measurement where each measurement is in one </a:t>
            </a:r>
            <a:r>
              <a:rPr lang="en-US" sz="1800" dirty="0" smtClean="0"/>
              <a:t>TXOP</a:t>
            </a:r>
          </a:p>
          <a:p>
            <a:pPr marL="800100" lvl="1" indent="-342900">
              <a:buFont typeface="Times New Roman" panose="02020603050405020304" pitchFamily="18" charset="0"/>
              <a:buChar char="−"/>
            </a:pPr>
            <a:r>
              <a:rPr lang="en-US" sz="1800" dirty="0"/>
              <a:t>Applicable to associated/unassociated </a:t>
            </a:r>
            <a:r>
              <a:rPr lang="en-US" sz="1800" dirty="0" smtClean="0"/>
              <a:t>STAs with one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11az: snoop-based ranging</a:t>
            </a:r>
          </a:p>
          <a:p>
            <a:pPr marL="800100" lvl="1" indent="-342900">
              <a:buFont typeface="Times New Roman" panose="02020603050405020304" pitchFamily="18" charset="0"/>
              <a:buChar char="−"/>
            </a:pPr>
            <a:r>
              <a:rPr lang="en-US" sz="1800" dirty="0" smtClean="0"/>
              <a:t>variant of NDP MU ranging</a:t>
            </a:r>
          </a:p>
          <a:p>
            <a:pPr marL="800100" lvl="1" indent="-342900">
              <a:buFont typeface="Times New Roman" panose="02020603050405020304" pitchFamily="18" charset="0"/>
              <a:buChar char="−"/>
            </a:pPr>
            <a:r>
              <a:rPr lang="en-US" sz="1800" dirty="0" smtClean="0"/>
              <a:t>Listening STAs need to decode Trigger frame</a:t>
            </a:r>
            <a:endParaRPr lang="en-US" sz="1800" b="0" dirty="0" smtClean="0"/>
          </a:p>
          <a:p>
            <a:pPr marL="0" indent="0"/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444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5358"/>
          </a:xfrm>
        </p:spPr>
        <p:txBody>
          <a:bodyPr/>
          <a:lstStyle/>
          <a:p>
            <a:r>
              <a:rPr lang="en-US" dirty="0" smtClean="0"/>
              <a:t>Possible Enhancement for NGV Ranging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06" y="1345568"/>
            <a:ext cx="9144000" cy="393204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NDP based ranging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Decreasing the number of TXOPs for each non-snoop based ranging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Enabling decoding of Trigger for snoop-based NDP ranging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Either OCB based or BSS based MAC may be used for ranging.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>
          <a:xfrm>
            <a:off x="5272093" y="6551490"/>
            <a:ext cx="3184520" cy="180975"/>
          </a:xfrm>
        </p:spPr>
        <p:txBody>
          <a:bodyPr/>
          <a:lstStyle/>
          <a:p>
            <a:r>
              <a:rPr lang="en-GB" dirty="0" smtClean="0"/>
              <a:t>Liwen Chu,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722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63788</TotalTime>
  <Words>269</Words>
  <Application>Microsoft Office PowerPoint</Application>
  <PresentationFormat>On-screen Show (4:3)</PresentationFormat>
  <Paragraphs>49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Unicode MS</vt:lpstr>
      <vt:lpstr>MS Gothic</vt:lpstr>
      <vt:lpstr>Arial</vt:lpstr>
      <vt:lpstr>Times New Roman</vt:lpstr>
      <vt:lpstr>Office Theme</vt:lpstr>
      <vt:lpstr>Document</vt:lpstr>
      <vt:lpstr>NGV Ranging Discussions</vt:lpstr>
      <vt:lpstr>Use Cases Related Ranging</vt:lpstr>
      <vt:lpstr>Recap: Ranging/Locationing in 802.11 </vt:lpstr>
      <vt:lpstr>Possible Enhancement for NGV Ranging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Liwen Chu</cp:lastModifiedBy>
  <cp:revision>839</cp:revision>
  <cp:lastPrinted>1601-01-01T00:00:00Z</cp:lastPrinted>
  <dcterms:created xsi:type="dcterms:W3CDTF">2015-10-31T00:33:08Z</dcterms:created>
  <dcterms:modified xsi:type="dcterms:W3CDTF">2018-07-09T16:28:09Z</dcterms:modified>
</cp:coreProperties>
</file>