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9" r:id="rId3"/>
    <p:sldId id="399" r:id="rId4"/>
    <p:sldId id="402" r:id="rId5"/>
    <p:sldId id="400" r:id="rId6"/>
    <p:sldId id="401" r:id="rId7"/>
    <p:sldId id="391" r:id="rId8"/>
    <p:sldId id="383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74" d="100"/>
          <a:sy n="74" d="100"/>
        </p:scale>
        <p:origin x="124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802.11-18/1249r0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NGV MAC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203374"/>
              </p:ext>
            </p:extLst>
          </p:nvPr>
        </p:nvGraphicFramePr>
        <p:xfrm>
          <a:off x="477838" y="3362325"/>
          <a:ext cx="8301037" cy="319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7" name="Document" r:id="rId4" imgW="8647874" imgH="3341624" progId="Word.Document.8">
                  <p:embed/>
                </p:oleObj>
              </mc:Choice>
              <mc:Fallback>
                <p:oleObj name="Document" r:id="rId4" imgW="8647874" imgH="33416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3362325"/>
                        <a:ext cx="8301037" cy="31924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3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NGV SG was formed to enhance the throughput and possibly range from .11p </a:t>
            </a:r>
            <a:r>
              <a:rPr lang="en-US" b="0" baseline="30000" dirty="0"/>
              <a:t>[1</a:t>
            </a:r>
            <a:r>
              <a:rPr lang="en-US" b="0" baseline="30000" dirty="0" smtClean="0"/>
              <a:t>][2][3]</a:t>
            </a:r>
            <a:r>
              <a:rPr lang="en-US" b="0" dirty="0" smtClean="0"/>
              <a:t>.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 smtClean="0"/>
              <a:t>.11p is sufficient for basic safety applications.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b="0" dirty="0" smtClean="0"/>
              <a:t>The new use cases are based on higher throughput.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The PAR contribution ask for 2x throughput improvement</a:t>
            </a: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document discusses the potential NGV MAC:</a:t>
            </a:r>
            <a:endParaRPr lang="en-US" b="0" dirty="0"/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 smtClean="0"/>
              <a:t>MAC Technology Candidates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 err="1" smtClean="0"/>
              <a:t>Coex</a:t>
            </a:r>
            <a:r>
              <a:rPr lang="en-US" dirty="0" smtClean="0"/>
              <a:t> with .11p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 smtClean="0"/>
              <a:t>If possible, avoid optional features for OCB operation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2625"/>
          </a:xfrm>
        </p:spPr>
        <p:txBody>
          <a:bodyPr/>
          <a:lstStyle/>
          <a:p>
            <a:r>
              <a:rPr lang="en-US" dirty="0"/>
              <a:t>Recap: 802.11p PHY/MAC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106" y="1294606"/>
            <a:ext cx="8534399" cy="51061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PHY (BW=10MHz): 2x down clock of 11a 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b="0" dirty="0" smtClean="0"/>
              <a:t>BCC, 1SS 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b="0" dirty="0" smtClean="0"/>
              <a:t>GI=1.6us 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b="0" dirty="0" smtClean="0"/>
              <a:t>3/4.5/6/9/12/18/24/27 Mbps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3/6/12 Mbps are </a:t>
            </a:r>
            <a:r>
              <a:rPr lang="en-US" dirty="0" smtClean="0"/>
              <a:t>mandatory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MAC: 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b="0" dirty="0" smtClean="0"/>
              <a:t>Outside </a:t>
            </a:r>
            <a:r>
              <a:rPr lang="en-US" b="0" dirty="0"/>
              <a:t>the Context  of a </a:t>
            </a:r>
            <a:r>
              <a:rPr lang="en-US" b="0" dirty="0" smtClean="0"/>
              <a:t>BSS (OCB) Transmissions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STA’s capabilities are not announced in MAC layer</a:t>
            </a:r>
            <a:endParaRPr lang="en-US" b="0" dirty="0" smtClean="0"/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b="0" dirty="0" smtClean="0"/>
              <a:t>Timing Advertisement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 smtClean="0"/>
              <a:t>Limited Frame sizes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200400"/>
            <a:ext cx="8412844" cy="9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44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5358"/>
          </a:xfrm>
        </p:spPr>
        <p:txBody>
          <a:bodyPr/>
          <a:lstStyle/>
          <a:p>
            <a:r>
              <a:rPr lang="en-US" dirty="0" smtClean="0"/>
              <a:t>NGV MAC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09845"/>
            <a:ext cx="9144000" cy="39320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OCB vs </a:t>
            </a:r>
            <a:r>
              <a:rPr lang="en-US" sz="2000" dirty="0" smtClean="0"/>
              <a:t>BSS: 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sz="1600" b="0" dirty="0" smtClean="0">
                <a:solidFill>
                  <a:schemeClr val="tx1"/>
                </a:solidFill>
              </a:rPr>
              <a:t>NGV device should at least work in OCB mode as 11p device.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 use cases of NGV are similar to the use cases of 11p device.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 smtClean="0"/>
              <a:t>If BSS is adopted because of some use cases, some new .11 features, e.g. fast BSS </a:t>
            </a:r>
            <a:r>
              <a:rPr lang="en-US" dirty="0"/>
              <a:t>transmission (11ai features) can be </a:t>
            </a:r>
            <a:r>
              <a:rPr lang="en-US" dirty="0" smtClean="0"/>
              <a:t>adopted.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This operation may be in separate channel from OCB operation.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Coexistence of .11p Device and NGV </a:t>
            </a:r>
            <a:r>
              <a:rPr lang="en-US" dirty="0" smtClean="0"/>
              <a:t>Device: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sz="1600" b="0" dirty="0">
                <a:solidFill>
                  <a:schemeClr val="tx1"/>
                </a:solidFill>
              </a:rPr>
              <a:t>NGV device is also .11p device.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 NGV device uses 11p PPDU to transmit frames to a 11p device.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sz="1600" b="0" dirty="0"/>
              <a:t>L-SIG protection: L-SIG in .11p PHY header indicates the end of NGV PPDU.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 .11p device </a:t>
            </a:r>
            <a:r>
              <a:rPr lang="en-US" sz="1400" dirty="0" smtClean="0"/>
              <a:t>respects the NGV PPDU length as defined in .11p PHY header and does </a:t>
            </a:r>
            <a:r>
              <a:rPr lang="en-US" sz="1400" dirty="0"/>
              <a:t>EIFS recovery at the end of NGV PPDU.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272093" y="6551490"/>
            <a:ext cx="3184520" cy="180975"/>
          </a:xfrm>
        </p:spPr>
        <p:txBody>
          <a:bodyPr/>
          <a:lstStyle/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2566369" y="5943600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175969" y="5943600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785569" y="5943600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 bwMode="auto">
          <a:xfrm>
            <a:off x="2566369" y="5979009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11p PHY</a:t>
            </a:r>
          </a:p>
          <a:p>
            <a:r>
              <a:rPr lang="en-GB" sz="900" dirty="0" smtClean="0"/>
              <a:t>Header</a:t>
            </a:r>
            <a:endParaRPr lang="en-GB" sz="900" dirty="0"/>
          </a:p>
        </p:txBody>
      </p:sp>
      <p:sp>
        <p:nvSpPr>
          <p:cNvPr id="22" name="Slide Number Placeholder 3"/>
          <p:cNvSpPr txBox="1">
            <a:spLocks/>
          </p:cNvSpPr>
          <p:nvPr/>
        </p:nvSpPr>
        <p:spPr bwMode="auto">
          <a:xfrm>
            <a:off x="3172749" y="5969358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NGV PHY</a:t>
            </a:r>
          </a:p>
          <a:p>
            <a:r>
              <a:rPr lang="en-GB" sz="900" dirty="0" smtClean="0"/>
              <a:t>Header</a:t>
            </a:r>
            <a:endParaRPr lang="en-GB" sz="900" dirty="0"/>
          </a:p>
        </p:txBody>
      </p:sp>
      <p:sp>
        <p:nvSpPr>
          <p:cNvPr id="23" name="Slide Number Placeholder 3"/>
          <p:cNvSpPr txBox="1">
            <a:spLocks/>
          </p:cNvSpPr>
          <p:nvPr/>
        </p:nvSpPr>
        <p:spPr bwMode="auto">
          <a:xfrm>
            <a:off x="4433269" y="5979009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Data field</a:t>
            </a:r>
            <a:endParaRPr lang="en-GB" sz="900" dirty="0"/>
          </a:p>
        </p:txBody>
      </p:sp>
      <p:cxnSp>
        <p:nvCxnSpPr>
          <p:cNvPr id="25" name="Straight Connector 24"/>
          <p:cNvCxnSpPr/>
          <p:nvPr/>
        </p:nvCxnSpPr>
        <p:spPr bwMode="auto">
          <a:xfrm flipV="1">
            <a:off x="3161480" y="5664558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3161480" y="5664558"/>
            <a:ext cx="25178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5677690" y="5653826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15722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5358"/>
          </a:xfrm>
        </p:spPr>
        <p:txBody>
          <a:bodyPr/>
          <a:lstStyle/>
          <a:p>
            <a:r>
              <a:rPr lang="en-US" dirty="0"/>
              <a:t>NGV </a:t>
            </a:r>
            <a:r>
              <a:rPr lang="en-US" dirty="0" smtClean="0"/>
              <a:t>MAC2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20535"/>
            <a:ext cx="8839200" cy="50278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Frame Transmission in NGV </a:t>
            </a:r>
            <a:r>
              <a:rPr lang="en-US" sz="2000" dirty="0" smtClean="0"/>
              <a:t>PPDU: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sz="1600" b="0" dirty="0" smtClean="0">
                <a:solidFill>
                  <a:schemeClr val="tx1"/>
                </a:solidFill>
              </a:rPr>
              <a:t>Unicast frame transmission of NGV device: A NGV device can transmit unicast frames in  .11p PPDUs or NGV PPDUs to another NGV device.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.11 management frame, up layer message or PHY header can be used for a NGV device to announce its NGV capability and potential other optional capabilities.</a:t>
            </a:r>
            <a:endParaRPr lang="en-US" sz="1600" b="0" dirty="0" smtClean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sz="1600" b="0" dirty="0" smtClean="0">
                <a:solidFill>
                  <a:schemeClr val="tx1"/>
                </a:solidFill>
              </a:rPr>
              <a:t>Broadcast </a:t>
            </a:r>
            <a:r>
              <a:rPr lang="en-US" sz="1600" b="0" dirty="0">
                <a:solidFill>
                  <a:schemeClr val="tx1"/>
                </a:solidFill>
              </a:rPr>
              <a:t>frame transmission of NGV </a:t>
            </a:r>
            <a:r>
              <a:rPr lang="en-US" sz="1600" b="0" dirty="0" smtClean="0">
                <a:solidFill>
                  <a:schemeClr val="tx1"/>
                </a:solidFill>
              </a:rPr>
              <a:t>device with the following potential solutions: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Disallowing the broadcast frame through NGV PPDU</a:t>
            </a:r>
          </a:p>
          <a:p>
            <a:pPr marL="1657350" lvl="3" indent="-285750">
              <a:buFont typeface="Times New Roman" panose="02020603050405020304" pitchFamily="18" charset="0"/>
              <a:buChar char="−"/>
            </a:pPr>
            <a:r>
              <a:rPr lang="en-US" b="0" dirty="0" smtClean="0">
                <a:solidFill>
                  <a:schemeClr val="tx1"/>
                </a:solidFill>
              </a:rPr>
              <a:t>It is not a good idea especially when a feature being only support by NGV devices requires broadcast frame support.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Deciding whether the broadcast frames are allowed in NGV PPDU per the type/subtype/Category, e.g.</a:t>
            </a:r>
          </a:p>
          <a:p>
            <a:pPr marL="1657350" lvl="3" indent="-285750">
              <a:buFont typeface="Times New Roman" panose="02020603050405020304" pitchFamily="18" charset="0"/>
              <a:buChar char="−"/>
            </a:pPr>
            <a:r>
              <a:rPr lang="en-US" dirty="0" smtClean="0">
                <a:solidFill>
                  <a:schemeClr val="tx1"/>
                </a:solidFill>
              </a:rPr>
              <a:t>The broadcast frames for the new features that are not supported by .11p device.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Deciding </a:t>
            </a:r>
            <a:r>
              <a:rPr lang="en-US" sz="1600" dirty="0" smtClean="0">
                <a:solidFill>
                  <a:schemeClr val="tx1"/>
                </a:solidFill>
              </a:rPr>
              <a:t>whether the </a:t>
            </a:r>
            <a:r>
              <a:rPr lang="en-US" sz="1600" dirty="0">
                <a:solidFill>
                  <a:schemeClr val="tx1"/>
                </a:solidFill>
              </a:rPr>
              <a:t>broadcast frames are allowed in NGV PPDU per </a:t>
            </a:r>
            <a:r>
              <a:rPr lang="en-US" sz="1600" dirty="0" smtClean="0">
                <a:solidFill>
                  <a:schemeClr val="tx1"/>
                </a:solidFill>
              </a:rPr>
              <a:t>the channel being used.</a:t>
            </a:r>
            <a:endParaRPr lang="en-US" sz="16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Adaptive broadcast frame through NGV PPDU.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</a:p>
          <a:p>
            <a:pPr marL="1657350" lvl="3" indent="-285750">
              <a:buFont typeface="Times New Roman" panose="02020603050405020304" pitchFamily="18" charset="0"/>
              <a:buChar char="−"/>
            </a:pPr>
            <a:r>
              <a:rPr lang="en-US" dirty="0" smtClean="0">
                <a:solidFill>
                  <a:schemeClr val="tx1"/>
                </a:solidFill>
              </a:rPr>
              <a:t>Transmitting broadcast frame through .11p PPDU once a neighbor .11p device is detected. Otherwise transmitting broadcast frame through NGV PPDU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272093" y="6551490"/>
            <a:ext cx="3184520" cy="180975"/>
          </a:xfrm>
        </p:spPr>
        <p:txBody>
          <a:bodyPr/>
          <a:lstStyle/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440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5358"/>
          </a:xfrm>
        </p:spPr>
        <p:txBody>
          <a:bodyPr/>
          <a:lstStyle/>
          <a:p>
            <a:r>
              <a:rPr lang="en-US" dirty="0"/>
              <a:t>NGV </a:t>
            </a:r>
            <a:r>
              <a:rPr lang="en-US" dirty="0" smtClean="0"/>
              <a:t>MAC3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1076"/>
            <a:ext cx="9144000" cy="78133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Frame Length </a:t>
            </a:r>
            <a:r>
              <a:rPr lang="en-US" sz="2000" dirty="0" smtClean="0"/>
              <a:t>Indication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sz="1600" b="0" dirty="0" smtClean="0">
                <a:solidFill>
                  <a:schemeClr val="tx1"/>
                </a:solidFill>
              </a:rPr>
              <a:t>NGV PHY Header indicates MPDU length in octets.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272093" y="6551490"/>
            <a:ext cx="3184520" cy="180975"/>
          </a:xfrm>
        </p:spPr>
        <p:txBody>
          <a:bodyPr/>
          <a:lstStyle/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057400" y="2282559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667000" y="2282559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76600" y="2282559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Slide Number Placeholder 3"/>
          <p:cNvSpPr txBox="1">
            <a:spLocks/>
          </p:cNvSpPr>
          <p:nvPr/>
        </p:nvSpPr>
        <p:spPr bwMode="auto">
          <a:xfrm>
            <a:off x="2057400" y="2317968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11p PHY</a:t>
            </a:r>
          </a:p>
          <a:p>
            <a:r>
              <a:rPr lang="en-GB" sz="900" dirty="0" smtClean="0"/>
              <a:t>Header</a:t>
            </a:r>
            <a:endParaRPr lang="en-GB" sz="900" dirty="0"/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2663780" y="2308317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NGV PHY</a:t>
            </a:r>
          </a:p>
          <a:p>
            <a:r>
              <a:rPr lang="en-GB" sz="900" dirty="0" smtClean="0"/>
              <a:t>Header</a:t>
            </a:r>
            <a:endParaRPr lang="en-GB" sz="900" dirty="0"/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 bwMode="auto">
          <a:xfrm>
            <a:off x="3924300" y="2317968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MPDU</a:t>
            </a:r>
            <a:endParaRPr lang="en-GB" sz="900" dirty="0"/>
          </a:p>
        </p:txBody>
      </p:sp>
      <p:cxnSp>
        <p:nvCxnSpPr>
          <p:cNvPr id="18" name="Straight Connector 17"/>
          <p:cNvCxnSpPr/>
          <p:nvPr/>
        </p:nvCxnSpPr>
        <p:spPr bwMode="auto">
          <a:xfrm flipV="1">
            <a:off x="2652511" y="2003517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652511" y="2003517"/>
            <a:ext cx="25178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168721" y="1992785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ight Brace 7"/>
          <p:cNvSpPr/>
          <p:nvPr/>
        </p:nvSpPr>
        <p:spPr bwMode="auto">
          <a:xfrm rot="5400000">
            <a:off x="4175625" y="1694764"/>
            <a:ext cx="90848" cy="189534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3182110" y="2597010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3194989" y="2916843"/>
            <a:ext cx="990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4191000" y="2691463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0" y="3164517"/>
            <a:ext cx="9144000" cy="7813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Times New Roman" panose="02020603050405020304" pitchFamily="18" charset="0"/>
              <a:buChar char="−"/>
            </a:pPr>
            <a:r>
              <a:rPr lang="en-US" sz="1600" b="0" kern="0" dirty="0" smtClean="0">
                <a:solidFill>
                  <a:schemeClr val="tx1"/>
                </a:solidFill>
              </a:rPr>
              <a:t>MPDU Delimiter indicates MPDU length in octets.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069206" y="3848857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678806" y="3848857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288406" y="3848857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Slide Number Placeholder 3"/>
          <p:cNvSpPr txBox="1">
            <a:spLocks/>
          </p:cNvSpPr>
          <p:nvPr/>
        </p:nvSpPr>
        <p:spPr bwMode="auto">
          <a:xfrm>
            <a:off x="2069206" y="3884266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11p PHY</a:t>
            </a:r>
          </a:p>
          <a:p>
            <a:r>
              <a:rPr lang="en-GB" sz="900" dirty="0" smtClean="0"/>
              <a:t>Header</a:t>
            </a:r>
            <a:endParaRPr lang="en-GB" sz="900" dirty="0"/>
          </a:p>
        </p:txBody>
      </p:sp>
      <p:sp>
        <p:nvSpPr>
          <p:cNvPr id="28" name="Slide Number Placeholder 3"/>
          <p:cNvSpPr txBox="1">
            <a:spLocks/>
          </p:cNvSpPr>
          <p:nvPr/>
        </p:nvSpPr>
        <p:spPr bwMode="auto">
          <a:xfrm>
            <a:off x="2675586" y="3874615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NGV PHY</a:t>
            </a:r>
          </a:p>
          <a:p>
            <a:r>
              <a:rPr lang="en-GB" sz="900" dirty="0" smtClean="0"/>
              <a:t>Header</a:t>
            </a:r>
            <a:endParaRPr lang="en-GB" sz="900" dirty="0"/>
          </a:p>
        </p:txBody>
      </p:sp>
      <p:sp>
        <p:nvSpPr>
          <p:cNvPr id="29" name="Slide Number Placeholder 3"/>
          <p:cNvSpPr txBox="1">
            <a:spLocks/>
          </p:cNvSpPr>
          <p:nvPr/>
        </p:nvSpPr>
        <p:spPr bwMode="auto">
          <a:xfrm>
            <a:off x="3936106" y="3884266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Data field</a:t>
            </a:r>
            <a:endParaRPr lang="en-GB" sz="900" dirty="0"/>
          </a:p>
        </p:txBody>
      </p:sp>
      <p:cxnSp>
        <p:nvCxnSpPr>
          <p:cNvPr id="30" name="Straight Connector 29"/>
          <p:cNvCxnSpPr/>
          <p:nvPr/>
        </p:nvCxnSpPr>
        <p:spPr bwMode="auto">
          <a:xfrm flipV="1">
            <a:off x="2664317" y="3569815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664317" y="3581400"/>
            <a:ext cx="25178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5180527" y="3559083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2923251" y="4419600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532851" y="4419600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Slide Number Placeholder 3"/>
          <p:cNvSpPr txBox="1">
            <a:spLocks/>
          </p:cNvSpPr>
          <p:nvPr/>
        </p:nvSpPr>
        <p:spPr bwMode="auto">
          <a:xfrm>
            <a:off x="2920031" y="4445358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MPDU Delimiter</a:t>
            </a:r>
            <a:endParaRPr lang="en-GB" sz="900" dirty="0"/>
          </a:p>
        </p:txBody>
      </p:sp>
      <p:sp>
        <p:nvSpPr>
          <p:cNvPr id="39" name="Slide Number Placeholder 3"/>
          <p:cNvSpPr txBox="1">
            <a:spLocks/>
          </p:cNvSpPr>
          <p:nvPr/>
        </p:nvSpPr>
        <p:spPr bwMode="auto">
          <a:xfrm>
            <a:off x="4180551" y="4455009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MPDU</a:t>
            </a:r>
            <a:endParaRPr lang="en-GB" sz="900" dirty="0"/>
          </a:p>
        </p:txBody>
      </p:sp>
      <p:cxnSp>
        <p:nvCxnSpPr>
          <p:cNvPr id="40" name="Straight Connector 39"/>
          <p:cNvCxnSpPr/>
          <p:nvPr/>
        </p:nvCxnSpPr>
        <p:spPr bwMode="auto">
          <a:xfrm flipH="1">
            <a:off x="2920031" y="4144006"/>
            <a:ext cx="365155" cy="2755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5168720" y="4144006"/>
            <a:ext cx="269131" cy="2755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ight Brace 51"/>
          <p:cNvSpPr/>
          <p:nvPr/>
        </p:nvSpPr>
        <p:spPr bwMode="auto">
          <a:xfrm rot="5400000">
            <a:off x="4434161" y="3830660"/>
            <a:ext cx="93118" cy="190635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4490171" y="4830398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>
            <a:off x="3364874" y="5056851"/>
            <a:ext cx="111670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3344229" y="4752051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90051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1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MAC technologies are discussed</a:t>
            </a:r>
            <a:endParaRPr lang="en-US" b="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.11p-NGV coexistence is discussed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60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89492"/>
            <a:ext cx="7770813" cy="1065213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8162132" cy="4648200"/>
          </a:xfrm>
        </p:spPr>
        <p:txBody>
          <a:bodyPr/>
          <a:lstStyle/>
          <a:p>
            <a:pPr marL="0" indent="0"/>
            <a:r>
              <a:rPr lang="en-US" sz="1800" b="0" dirty="0" smtClean="0"/>
              <a:t>[1] Hongyuan </a:t>
            </a:r>
            <a:r>
              <a:rPr lang="en-US" sz="1800" b="0" dirty="0"/>
              <a:t>Z</a:t>
            </a:r>
            <a:r>
              <a:rPr lang="en-US" sz="1800" b="0" dirty="0" smtClean="0"/>
              <a:t>hang, et al, “802.11 For Next Generation V2X Communications”, IEEE 802.11-18/0513r2.</a:t>
            </a:r>
          </a:p>
          <a:p>
            <a:pPr marL="0" indent="0"/>
            <a:r>
              <a:rPr lang="en-US" sz="1800" b="0" dirty="0" smtClean="0"/>
              <a:t>[2] Bo Sun, et al, “</a:t>
            </a:r>
            <a:r>
              <a:rPr lang="en-GB" sz="1800" b="0" dirty="0"/>
              <a:t>802.11 NGV Proposed PAR</a:t>
            </a:r>
            <a:r>
              <a:rPr lang="en-US" sz="1800" b="0" dirty="0" smtClean="0"/>
              <a:t>”, IEEE 802.11-18/0861r3</a:t>
            </a:r>
          </a:p>
          <a:p>
            <a:pPr marL="0" indent="0"/>
            <a:r>
              <a:rPr lang="en-US" sz="1800" b="0" dirty="0" smtClean="0"/>
              <a:t>[3</a:t>
            </a:r>
            <a:r>
              <a:rPr lang="en-US" sz="1800" b="0" dirty="0"/>
              <a:t>] Hongyuan Zhang, et al, </a:t>
            </a:r>
            <a:r>
              <a:rPr lang="en-US" sz="1800" b="0" dirty="0" smtClean="0"/>
              <a:t>“</a:t>
            </a:r>
            <a:r>
              <a:rPr lang="en-US" sz="1800" b="0" dirty="0"/>
              <a:t>NGV PHY Feasibility </a:t>
            </a:r>
            <a:r>
              <a:rPr lang="en-US" sz="1800" b="0" dirty="0" smtClean="0"/>
              <a:t>Discussions”, </a:t>
            </a:r>
            <a:r>
              <a:rPr lang="en-US" sz="1800" b="0" dirty="0"/>
              <a:t>IEEE </a:t>
            </a:r>
            <a:r>
              <a:rPr lang="en-US" sz="1800" b="0" dirty="0" smtClean="0"/>
              <a:t>802.11-18/0860r2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58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63901</TotalTime>
  <Words>651</Words>
  <Application>Microsoft Office PowerPoint</Application>
  <PresentationFormat>On-screen Show (4:3)</PresentationFormat>
  <Paragraphs>106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NGV MAC Discussions</vt:lpstr>
      <vt:lpstr>Introduction</vt:lpstr>
      <vt:lpstr>Recap: 802.11p PHY/MAC</vt:lpstr>
      <vt:lpstr>NGV MAC 1</vt:lpstr>
      <vt:lpstr>NGV MAC2</vt:lpstr>
      <vt:lpstr>NGV MAC3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Liwen Chu</cp:lastModifiedBy>
  <cp:revision>833</cp:revision>
  <cp:lastPrinted>1601-01-01T00:00:00Z</cp:lastPrinted>
  <dcterms:created xsi:type="dcterms:W3CDTF">2015-10-31T00:33:08Z</dcterms:created>
  <dcterms:modified xsi:type="dcterms:W3CDTF">2018-07-09T16:17:30Z</dcterms:modified>
</cp:coreProperties>
</file>