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5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91" r:id="rId6"/>
    <p:sldId id="389" r:id="rId7"/>
    <p:sldId id="380" r:id="rId8"/>
    <p:sldId id="387" r:id="rId9"/>
    <p:sldId id="382" r:id="rId10"/>
    <p:sldId id="383" r:id="rId11"/>
    <p:sldId id="384" r:id="rId12"/>
    <p:sldId id="385" r:id="rId13"/>
    <p:sldId id="388" r:id="rId14"/>
    <p:sldId id="323" r:id="rId15"/>
    <p:sldId id="386" r:id="rId16"/>
    <p:sldId id="390" r:id="rId17"/>
    <p:sldId id="267" r:id="rId18"/>
    <p:sldId id="268" r:id="rId19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E1F869-ACB7-426B-B81B-3E8F4236BAEA}">
          <p14:sldIdLst>
            <p14:sldId id="256"/>
            <p14:sldId id="291"/>
            <p14:sldId id="389"/>
            <p14:sldId id="380"/>
            <p14:sldId id="387"/>
            <p14:sldId id="382"/>
            <p14:sldId id="383"/>
            <p14:sldId id="384"/>
            <p14:sldId id="385"/>
            <p14:sldId id="388"/>
            <p14:sldId id="323"/>
            <p14:sldId id="386"/>
            <p14:sldId id="390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uthor" initials="A" lastIdx="19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07" autoAdjust="0"/>
    <p:restoredTop sz="89601" autoAdjust="0"/>
  </p:normalViewPr>
  <p:slideViewPr>
    <p:cSldViewPr>
      <p:cViewPr varScale="1">
        <p:scale>
          <a:sx n="72" d="100"/>
          <a:sy n="72" d="100"/>
        </p:scale>
        <p:origin x="1170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046" y="90"/>
      </p:cViewPr>
      <p:guideLst>
        <p:guide orient="horz" pos="288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r>
              <a:rPr lang="en-US" dirty="0"/>
              <a:t>doc.: IEEE 802.11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138736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514754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034118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395773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/>
              <a:t>InterDigital</a:t>
            </a:r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802.11-18/1224r0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00870"/>
            <a:ext cx="7770813" cy="143591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FD Architecture in 802.11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0813" cy="38084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2018-07-05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317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5419688"/>
              </p:ext>
            </p:extLst>
          </p:nvPr>
        </p:nvGraphicFramePr>
        <p:xfrm>
          <a:off x="77788" y="3811588"/>
          <a:ext cx="8975725" cy="316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name="Document" r:id="rId4" imgW="8529663" imgH="3015669" progId="Word.Document.8">
                  <p:embed/>
                </p:oleObj>
              </mc:Choice>
              <mc:Fallback>
                <p:oleObj name="Document" r:id="rId4" imgW="8529663" imgH="3015669" progId="Word.Document.8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8" y="3811588"/>
                        <a:ext cx="8975725" cy="3168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667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0813" cy="1065213"/>
          </a:xfrm>
        </p:spPr>
        <p:txBody>
          <a:bodyPr/>
          <a:lstStyle/>
          <a:p>
            <a:r>
              <a:rPr lang="en-US" dirty="0"/>
              <a:t>Impact on 802.11 Standards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0717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457200"/>
            <a:ext cx="7770813" cy="1065213"/>
          </a:xfrm>
        </p:spPr>
        <p:txBody>
          <a:bodyPr/>
          <a:lstStyle/>
          <a:p>
            <a:pPr lvl="1"/>
            <a:r>
              <a:rPr lang="en-US" dirty="0"/>
              <a:t>Impacts on the 802.11 standard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1" y="4612193"/>
            <a:ext cx="8650288" cy="760413"/>
          </a:xfrm>
        </p:spPr>
        <p:txBody>
          <a:bodyPr/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dirty="0"/>
              <a:t>A FD training sequence/preamble is needed to train the FD PHY.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dirty="0"/>
              <a:t>This may be:</a:t>
            </a:r>
          </a:p>
          <a:p>
            <a:pPr marL="1314450" lvl="2" indent="-457200" algn="just">
              <a:buFont typeface="Arial" panose="020B0604020202020204" pitchFamily="34" charset="0"/>
              <a:buChar char="•"/>
            </a:pPr>
            <a:r>
              <a:rPr lang="en-US" dirty="0"/>
              <a:t>A FD standalone training frame.</a:t>
            </a:r>
          </a:p>
          <a:p>
            <a:pPr marL="1314450" lvl="2" indent="-457200" algn="just">
              <a:buFont typeface="Arial" panose="020B0604020202020204" pitchFamily="34" charset="0"/>
              <a:buChar char="•"/>
            </a:pPr>
            <a:r>
              <a:rPr lang="en-US" dirty="0"/>
              <a:t>A FD preamble added to the existing frames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57400"/>
            <a:ext cx="7357106" cy="221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452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741" y="514019"/>
            <a:ext cx="7770813" cy="1065213"/>
          </a:xfrm>
        </p:spPr>
        <p:txBody>
          <a:bodyPr/>
          <a:lstStyle/>
          <a:p>
            <a:r>
              <a:rPr lang="en-US" dirty="0"/>
              <a:t>Impacts on the 802.11 standard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740" y="4885709"/>
            <a:ext cx="7770813" cy="1370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Need for interference discovery procedures to ensure that potential interference from STA 1 to STA 2 in Figure 1 is minimized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Procedures will enable AP identify FD compatible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e.g. in Figure 2, STAs NOT linked by “X” are “FD compatible”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200"/>
            <a:ext cx="3180952" cy="268571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1366623"/>
            <a:ext cx="3276600" cy="29192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800" y="4321450"/>
            <a:ext cx="373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Figure 1: Asymmetric FD Interference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09988" y="4346213"/>
            <a:ext cx="4096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Figure : Asymmetric FD compatible STAs</a:t>
            </a:r>
          </a:p>
        </p:txBody>
      </p:sp>
    </p:spTree>
    <p:extLst>
      <p:ext uri="{BB962C8B-B14F-4D97-AF65-F5344CB8AC3E}">
        <p14:creationId xmlns:p14="http://schemas.microsoft.com/office/powerpoint/2010/main" val="3597307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Impacts on the 802.11 standard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FD </a:t>
            </a:r>
            <a:r>
              <a:rPr lang="en-US" b="0"/>
              <a:t>transmission initiation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The 802.11 specification should include specific ways to initiate the FD transmission.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This may include element that informs the specific STAs the start and duration of the FD transmission in the case of an explicitly synchronized FD transmission.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It may also include in information that may inform a specific STA about the start and duration of a transmission when the FD transmission is opportunistic.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3548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228013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In this contribution, we present two possible FD architectures and corresponding transmission configurations. These are: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Asymmetric Full Duplex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Symmetric Full Duplex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We discuss two impacts the introduction of a FD mechanism in 802.11 will have on the standard. These include: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The need for a FD preamble/training sequence.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The need to identify FD compatible STAs in an asymmetric FD network.</a:t>
            </a:r>
          </a:p>
        </p:txBody>
      </p:sp>
    </p:spTree>
    <p:extLst>
      <p:ext uri="{BB962C8B-B14F-4D97-AF65-F5344CB8AC3E}">
        <p14:creationId xmlns:p14="http://schemas.microsoft.com/office/powerpoint/2010/main" val="1292539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2106" y="1676400"/>
            <a:ext cx="8534400" cy="4208463"/>
          </a:xfrm>
          <a:ln/>
        </p:spPr>
        <p:txBody>
          <a:bodyPr/>
          <a:lstStyle/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/>
              <a:t>11-18-0549-00-00fd-full-duplex-for-802-11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11-18-0758-00-00fd-full-duplex-usage-model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11-18-0880-00-00fd-self-interference-cancellation-in-full-duplex-for-802-11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11-18-0938-00-00fd-psss-cdd-full-duplex-phy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11-18-1019-01-00fd-improving-system-efficiency-using-full-duplex-based-collision-detection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endParaRPr lang="en-US" sz="1800" b="0" dirty="0">
              <a:ea typeface="Times New Roman"/>
              <a:cs typeface="Times New Roman"/>
              <a:sym typeface="Times New Roman"/>
            </a:endParaRP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endParaRPr lang="en-US" sz="1800" b="0" dirty="0">
              <a:ea typeface="Times New Roman"/>
              <a:cs typeface="Times New Roman"/>
              <a:sym typeface="Times New Roman"/>
            </a:endParaRP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endParaRPr lang="en-US" sz="1800" b="0" dirty="0">
              <a:ea typeface="Times New Roman"/>
              <a:cs typeface="Times New Roman"/>
              <a:sym typeface="Times New Roman"/>
            </a:endParaRP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endParaRPr lang="en-US" sz="1800" b="0" dirty="0">
              <a:ea typeface="Times New Roman"/>
              <a:cs typeface="Times New Roman"/>
              <a:sym typeface="Times New Roman"/>
            </a:endParaRP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568418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65906" y="1751013"/>
            <a:ext cx="8610600" cy="3201987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FD TIG mandated to study feasibility of FD transmission in 802.11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Discussions have covered FD use cases [1] [2],  a technical survey of FD techniques [1] [3], potential FD operations within a BSS [3][4][5] and full duplex benefits [1].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In this contribution we discuss possible FD architectures in 802.11, defined based on the physical components of the network, their configuration and channel access for each configuration. 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Networks with FD components may be asymmetric or symmetric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We also highlight issues that need to be resolved for asymmetric FD 802.11 networks. </a:t>
            </a:r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518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95600"/>
            <a:ext cx="7770813" cy="1065213"/>
          </a:xfrm>
        </p:spPr>
        <p:txBody>
          <a:bodyPr/>
          <a:lstStyle/>
          <a:p>
            <a:r>
              <a:rPr lang="en-US" dirty="0"/>
              <a:t>FD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828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811" y="384174"/>
            <a:ext cx="7770813" cy="1065213"/>
          </a:xfrm>
        </p:spPr>
        <p:txBody>
          <a:bodyPr/>
          <a:lstStyle/>
          <a:p>
            <a:r>
              <a:rPr lang="en-US" dirty="0"/>
              <a:t>Asymmetric and Symmetric FD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657600"/>
            <a:ext cx="7770813" cy="27432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Asymmetric FD for 802.11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Usually three or more nodes involved in FD operation.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APs are FD-capable while STAs are half-duplex devices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Only the AP is </a:t>
            </a:r>
            <a:r>
              <a:rPr lang="en-US" sz="1800" dirty="0">
                <a:solidFill>
                  <a:schemeClr val="tx1"/>
                </a:solidFill>
              </a:rPr>
              <a:t>capable of transmitting </a:t>
            </a:r>
            <a:r>
              <a:rPr lang="en-US" sz="1800" dirty="0"/>
              <a:t>and receiving at the same time.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(Pairwise) Symmetric FD for 802.11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Two nodes involved in FD operation.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Both APs and STAs are FD-capable 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Both nodes are transmitting and receiving at the same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1237262"/>
            <a:ext cx="2895600" cy="22521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237262"/>
            <a:ext cx="4006945" cy="23519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78539" y="3072924"/>
            <a:ext cx="167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Asymmetric FD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05600" y="3072924"/>
            <a:ext cx="1550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Symmetric FD</a:t>
            </a:r>
          </a:p>
        </p:txBody>
      </p:sp>
    </p:spTree>
    <p:extLst>
      <p:ext uri="{BB962C8B-B14F-4D97-AF65-F5344CB8AC3E}">
        <p14:creationId xmlns:p14="http://schemas.microsoft.com/office/powerpoint/2010/main" val="2584731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 Architectures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Synchronized Asymmetric 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Opportunistic Downlink Asymmetric 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Opportunistic Uplink Asymmetric 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Symmetric FD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544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Synchronized Asymmetric FD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4648200"/>
            <a:ext cx="7770813" cy="1293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Uplink and Downlink FD Transmissions are synchronized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controls entire FD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 may indicate start of FD transmission to STA B and reception of data from STA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740" y="2358075"/>
            <a:ext cx="5686519" cy="214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41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Opportunistic Downlink Asymmetric FD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704" y="4572000"/>
            <a:ext cx="8839199" cy="1293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AP transmission is opportunistic to STA B based on specific STA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AP starts a downlink transmission to STA B based on the reception of data from STA 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As STA A is already transmitting, AP has to communicate start of its transmission to STA B only.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045" y="1968831"/>
            <a:ext cx="5686519" cy="214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138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Opportunistic Uplink Asymmetric FD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147" y="4038600"/>
            <a:ext cx="8839199" cy="1293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starts downlink transmission to STA B. Then AP starts reception of data from STA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transmission is opportunistic from STA A based on STA 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As STA B is already transmitting, mechanism is needed to identify start of transmission from STA A. More difficult than opportunistic DL asymmetric FD.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043" y="1676400"/>
            <a:ext cx="5686519" cy="214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779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Symmetric FD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343400"/>
            <a:ext cx="7770813" cy="114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starts DL transmission to STA A and receives uplink transmission from STA 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may indicates start of FD transmission to STA A and reception of data from STA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May also be synchronized or opportunistic.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1459" y="2701950"/>
            <a:ext cx="5621082" cy="14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665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2EF7D6-DF2D-4DC9-92CC-BE3283FCEF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013329-A647-4A62-BBFF-ADA8CFC9F9D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537BCCA-4D44-4152-A299-B9BCE85851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716</Words>
  <Application>Microsoft Office PowerPoint</Application>
  <PresentationFormat>On-screen Show (4:3)</PresentationFormat>
  <Paragraphs>98</Paragraphs>
  <Slides>15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Unicode MS</vt:lpstr>
      <vt:lpstr>MS Gothic</vt:lpstr>
      <vt:lpstr>Arial</vt:lpstr>
      <vt:lpstr>Times New Roman</vt:lpstr>
      <vt:lpstr>Office Theme</vt:lpstr>
      <vt:lpstr>Document</vt:lpstr>
      <vt:lpstr>FD Architecture in 802.11</vt:lpstr>
      <vt:lpstr>Introduction</vt:lpstr>
      <vt:lpstr>FD Architecture</vt:lpstr>
      <vt:lpstr>Asymmetric and Symmetric FD </vt:lpstr>
      <vt:lpstr>FD Architectures</vt:lpstr>
      <vt:lpstr>Synchronized Asymmetric FD</vt:lpstr>
      <vt:lpstr>Opportunistic Downlink Asymmetric FD</vt:lpstr>
      <vt:lpstr>Opportunistic Uplink Asymmetric FD</vt:lpstr>
      <vt:lpstr>Symmetric FD</vt:lpstr>
      <vt:lpstr>Impact on 802.11 Standards</vt:lpstr>
      <vt:lpstr>Impacts on the 802.11 standard (1)</vt:lpstr>
      <vt:lpstr>Impacts on the 802.11 standard (2)</vt:lpstr>
      <vt:lpstr>Impacts on the 802.11 standard (3)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2018-03-03T17:10:36Z</dcterms:created>
  <dcterms:modified xsi:type="dcterms:W3CDTF">2018-07-09T18:09:40Z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