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66" r:id="rId5"/>
    <p:sldId id="265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12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25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802.11-18/1218r0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 OFDM symbols for the spec.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171061"/>
              </p:ext>
            </p:extLst>
          </p:nvPr>
        </p:nvGraphicFramePr>
        <p:xfrm>
          <a:off x="251520" y="2276872"/>
          <a:ext cx="8990012" cy="447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252039" imgH="4107309" progId="Word.Document.8">
                  <p:embed/>
                </p:oleObj>
              </mc:Choice>
              <mc:Fallback>
                <p:oleObj name="Document" r:id="rId4" imgW="8252039" imgH="410730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276872"/>
                        <a:ext cx="8990012" cy="447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During the March meeting in Chicago, the people active in the PHY specification agreed to provide 3 examples of OFDM symbols in the specification text, both for the 4 µs and the 2 µs symbols.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Here, we propose 3 examples to include for the single channel case.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Examples of 2 </a:t>
            </a:r>
            <a:r>
              <a:rPr lang="en-GB" dirty="0"/>
              <a:t>µ</a:t>
            </a:r>
            <a:r>
              <a:rPr lang="en-US" dirty="0"/>
              <a:t>s OFDM Symbols for a Single Channel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208463"/>
              </a:xfrm>
              <a:ln/>
            </p:spPr>
            <p:txBody>
              <a:bodyPr/>
              <a:lstStyle/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/>
                  <a:t>In [1]: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{ 3+7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1+15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−5+13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13−5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−15−1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7+3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 }/</m:t>
                    </m:r>
                    <m:rad>
                      <m:radPr>
                        <m:degHide m:val="on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170</m:t>
                        </m:r>
                      </m:e>
                    </m:rad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for subcarriers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(−6, −4, −2, 2, 4, 6)</m:t>
                    </m:r>
                  </m:oMath>
                </a14:m>
                <a:r>
                  <a:rPr lang="en-US" sz="1800" dirty="0"/>
                  <a:t>, the other subcarriers are null.</a:t>
                </a:r>
                <a:br>
                  <a:rPr lang="en-US" sz="1800" dirty="0"/>
                </a:br>
                <a:r>
                  <a:rPr lang="en-US" sz="1800" dirty="0"/>
                  <a:t>This symbol was designed with the objective of low PAPR, near constant envelope, and no zero-crossings.</a:t>
                </a: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/>
                  <a:t>In [2, 3]: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{ 1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1, 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−1 } </m:t>
                    </m:r>
                  </m:oMath>
                </a14:m>
                <a:r>
                  <a:rPr lang="en-US" sz="1800" dirty="0"/>
                  <a:t>for subcarriers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(−6, −4, −2, 2, 4, 6)</m:t>
                    </m:r>
                  </m:oMath>
                </a14:m>
                <a:r>
                  <a:rPr lang="en-US" sz="1800" dirty="0"/>
                  <a:t>, the other subcarriers are null.</a:t>
                </a:r>
                <a:br>
                  <a:rPr lang="en-US" sz="1800" dirty="0"/>
                </a:br>
                <a:r>
                  <a:rPr lang="en-US" sz="1800" dirty="0"/>
                  <a:t>This symbol has been used in several evaluations and has shown consistent performance.</a:t>
                </a: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/>
                  <a:t>In [4]: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{ 1, 1, −1, −1, 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1, 1 } </m:t>
                    </m:r>
                  </m:oMath>
                </a14:m>
                <a:r>
                  <a:rPr lang="en-US" sz="1800" dirty="0"/>
                  <a:t>for subcarriers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(−6, −4, −2, 2, 4, 6)</m:t>
                    </m:r>
                  </m:oMath>
                </a14:m>
                <a:r>
                  <a:rPr lang="en-US" sz="1800" dirty="0"/>
                  <a:t>, the other subcarriers are null.</a:t>
                </a:r>
                <a:br>
                  <a:rPr lang="en-US" sz="1800" dirty="0"/>
                </a:br>
                <a:r>
                  <a:rPr lang="en-US" sz="1800" dirty="0"/>
                  <a:t>This symbol has been found to provide good performance through exhaustive search among the OFDM symbols with BPSK modulation.</a:t>
                </a:r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208463"/>
              </a:xfrm>
              <a:blipFill>
                <a:blip r:embed="rId3"/>
                <a:stretch>
                  <a:fillRect l="-549" r="-125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Examples of 4 </a:t>
            </a:r>
            <a:r>
              <a:rPr lang="en-GB" dirty="0"/>
              <a:t>µ</a:t>
            </a:r>
            <a:r>
              <a:rPr lang="en-US" dirty="0"/>
              <a:t>s OFDM Symbols for a Single Channel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208463"/>
              </a:xfrm>
              <a:ln/>
            </p:spPr>
            <p:txBody>
              <a:bodyPr/>
              <a:lstStyle/>
              <a:p>
                <a:pPr marL="457200" indent="-457200">
                  <a:buAutoNum type="arabicPeriod"/>
                </a:pPr>
                <a:r>
                  <a:rPr lang="en-US" sz="1800" dirty="0"/>
                  <a:t>In [1]:</a:t>
                </a:r>
                <a14:m>
                  <m:oMath xmlns:m="http://schemas.openxmlformats.org/officeDocument/2006/math">
                    <m:r>
                      <a:rPr lang="sv-SE" sz="1800" b="1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{ −9−5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−7+9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−1+1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9+15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15−9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−9+1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1−9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9−15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15+9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−1+1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9−7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5+9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 }/</m:t>
                    </m:r>
                    <m:rad>
                      <m:radPr>
                        <m:degHide m:val="on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170</m:t>
                        </m:r>
                      </m:e>
                    </m:rad>
                    <m:r>
                      <a:rPr lang="en-US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for subcarriers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(−6, −5, …, −1, 1, 2, … 6)</m:t>
                    </m:r>
                  </m:oMath>
                </a14:m>
                <a:r>
                  <a:rPr lang="en-US" sz="1800" dirty="0"/>
                  <a:t>, the other subcarriers are null.</a:t>
                </a:r>
                <a:br>
                  <a:rPr lang="en-US" sz="1800" dirty="0"/>
                </a:br>
                <a:r>
                  <a:rPr lang="en-US" sz="1800" dirty="0"/>
                  <a:t>This symbol was designed with the objective of low PAPR, near constant envelope, and no zero-crossings.</a:t>
                </a: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/>
                  <a:t>In [2, 3]: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{ 1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, 1, 1, −1, −1, −1,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1, 1, −1, −1, 1, −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1 }</m:t>
                    </m:r>
                  </m:oMath>
                </a14:m>
                <a:r>
                  <a:rPr lang="en-US" sz="1800" dirty="0"/>
                  <a:t> for subcarriers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(−6, −5, …, −1, 1, 2, … 6)</m:t>
                    </m:r>
                  </m:oMath>
                </a14:m>
                <a:r>
                  <a:rPr lang="en-US" sz="1800" dirty="0"/>
                  <a:t>, the other subcarriers are null.</a:t>
                </a:r>
                <a:br>
                  <a:rPr lang="en-US" sz="1800" dirty="0"/>
                </a:br>
                <a:r>
                  <a:rPr lang="en-US" sz="1800" dirty="0"/>
                  <a:t>This symbol has been used in several evaluations with consistent performance.</a:t>
                </a:r>
              </a:p>
              <a:p>
                <a:pPr marL="457200" indent="-457200">
                  <a:buAutoNum type="arabicPeriod"/>
                </a:pPr>
                <a:r>
                  <a:rPr lang="en-US" sz="1800" dirty="0"/>
                  <a:t>In [5]: </a:t>
                </a:r>
                <a:r>
                  <a:rPr lang="en-US" sz="1800" b="0" dirty="0"/>
                  <a:t>{ 1, -1, 1, -1, -1, 1, -1, -1, 1, 1, 1, 1 } </a:t>
                </a:r>
                <a:r>
                  <a:rPr lang="en-US" sz="1800" dirty="0"/>
                  <a:t>for subcarriers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(−6, −5, …, −1, 1, 2, … 6)</m:t>
                    </m:r>
                  </m:oMath>
                </a14:m>
                <a:r>
                  <a:rPr lang="en-US" sz="1800" dirty="0"/>
                  <a:t>, the other subcarriers are null.</a:t>
                </a:r>
                <a:br>
                  <a:rPr lang="en-US" sz="1800" dirty="0"/>
                </a:br>
                <a:r>
                  <a:rPr lang="en-US" sz="1800" dirty="0"/>
                  <a:t>This symbol has been found to provide good performance through exhaustive search among the OFDM symbols with BPSK modulation.</a:t>
                </a:r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208463"/>
              </a:xfrm>
              <a:blipFill>
                <a:blip r:embed="rId3"/>
                <a:stretch>
                  <a:fillRect l="-549" t="-725" r="-471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4915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E5AA6-40F0-483E-8AAF-F98DDCBEF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02EF9-5AD6-4F4F-AE44-A0B91C536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should include 3 examples of ON-symbols for the 4 </a:t>
            </a:r>
            <a:r>
              <a:rPr lang="en-GB" dirty="0"/>
              <a:t>µ</a:t>
            </a:r>
            <a:r>
              <a:rPr lang="en-US" dirty="0"/>
              <a:t>s symbol and 3 examples of for the 2 </a:t>
            </a:r>
            <a:r>
              <a:rPr lang="en-GB" dirty="0"/>
              <a:t>µ</a:t>
            </a:r>
            <a:r>
              <a:rPr lang="en-US" dirty="0"/>
              <a:t>s symbol in the specification?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03F64-9D8C-49A8-8635-2DA65E808D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1080E-1ABA-4553-8CFF-823F32DADA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5D8BA9-80E1-47AB-87E3-0523658827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894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E5AA6-40F0-483E-8AAF-F98DDCBEF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02EF9-5AD6-4F4F-AE44-A0B91C536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we should include the 3 example symbols for the 2 </a:t>
            </a:r>
            <a:r>
              <a:rPr lang="en-GB" dirty="0"/>
              <a:t>µ</a:t>
            </a:r>
            <a:r>
              <a:rPr lang="en-US" dirty="0"/>
              <a:t>s OFDM symbol defined on Slide 3?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03F64-9D8C-49A8-8635-2DA65E808D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1080E-1ABA-4553-8CFF-823F32DADA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5D8BA9-80E1-47AB-87E3-0523658827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67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E5AA6-40F0-483E-8AAF-F98DDCBEF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02EF9-5AD6-4F4F-AE44-A0B91C536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we should include the 3 example symbols for the 4 </a:t>
            </a:r>
            <a:r>
              <a:rPr lang="en-GB" dirty="0"/>
              <a:t>µs OFDM symbol</a:t>
            </a:r>
            <a:r>
              <a:rPr lang="en-US" dirty="0"/>
              <a:t> defined on Slide 4?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03F64-9D8C-49A8-8635-2DA65E808D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1080E-1ABA-4553-8CFF-823F32DADA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5D8BA9-80E1-47AB-87E3-0523658827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20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[1]: 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802.11-18/0479r2, M. Lopez et al, “</a:t>
            </a:r>
            <a:r>
              <a:rPr lang="en-GB" dirty="0"/>
              <a:t>MC-OOK Symbol Design”</a:t>
            </a:r>
          </a:p>
          <a:p>
            <a:r>
              <a:rPr lang="en-GB" dirty="0"/>
              <a:t>[2]: </a:t>
            </a:r>
            <a:r>
              <a:rPr lang="en-US" altLang="ko-KR" dirty="0">
                <a:cs typeface="Arial" charset="0"/>
              </a:rPr>
              <a:t>802.11-18/0421r1, E. Park et al,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OOK Waveform Generation Follow-up”</a:t>
            </a:r>
          </a:p>
          <a:p>
            <a:r>
              <a:rPr lang="en-US" dirty="0">
                <a:solidFill>
                  <a:schemeClr val="tx1"/>
                </a:solidFill>
                <a:ea typeface="굴림" panose="020B0600000101010101" pitchFamily="50" charset="-127"/>
              </a:rPr>
              <a:t>[3]: 802.11-18/0824r1, S. </a:t>
            </a:r>
            <a:r>
              <a:rPr lang="en-US" dirty="0" err="1">
                <a:solidFill>
                  <a:schemeClr val="tx1"/>
                </a:solidFill>
                <a:ea typeface="굴림" panose="020B0600000101010101" pitchFamily="50" charset="-127"/>
              </a:rPr>
              <a:t>Shellhammer</a:t>
            </a:r>
            <a:r>
              <a:rPr lang="en-US" dirty="0">
                <a:solidFill>
                  <a:schemeClr val="tx1"/>
                </a:solidFill>
                <a:ea typeface="굴림" panose="020B0600000101010101" pitchFamily="50" charset="-127"/>
              </a:rPr>
              <a:t> et al, “WUR Power Spectral Density”</a:t>
            </a:r>
            <a:endParaRPr lang="en-GB" dirty="0"/>
          </a:p>
          <a:p>
            <a:r>
              <a:rPr lang="en-GB" dirty="0"/>
              <a:t>[4]: </a:t>
            </a:r>
            <a:r>
              <a:rPr lang="en-GB" dirty="0">
                <a:cs typeface="Arial Unicode MS" charset="0"/>
              </a:rPr>
              <a:t>802.11-18/0492r2, V. </a:t>
            </a:r>
            <a:r>
              <a:rPr lang="en-GB" dirty="0" err="1">
                <a:cs typeface="Arial Unicode MS" charset="0"/>
              </a:rPr>
              <a:t>Kristem</a:t>
            </a:r>
            <a:r>
              <a:rPr lang="en-GB" dirty="0">
                <a:cs typeface="Arial Unicode MS" charset="0"/>
              </a:rPr>
              <a:t> et al, “</a:t>
            </a:r>
            <a:r>
              <a:rPr lang="en-US" dirty="0"/>
              <a:t>2 us OOK waveform generation”</a:t>
            </a:r>
          </a:p>
          <a:p>
            <a:r>
              <a:rPr lang="en-US" dirty="0"/>
              <a:t>[5]: </a:t>
            </a:r>
            <a:r>
              <a:rPr lang="en-GB" dirty="0">
                <a:cs typeface="Arial Unicode MS" charset="0"/>
              </a:rPr>
              <a:t>802.11-18/</a:t>
            </a:r>
            <a:r>
              <a:rPr lang="en-US" dirty="0"/>
              <a:t>1164r0</a:t>
            </a:r>
            <a:r>
              <a:rPr lang="en-GB" dirty="0">
                <a:cs typeface="Arial Unicode MS" charset="0"/>
              </a:rPr>
              <a:t>, V. </a:t>
            </a:r>
            <a:r>
              <a:rPr lang="en-GB" dirty="0" err="1">
                <a:cs typeface="Arial Unicode MS" charset="0"/>
              </a:rPr>
              <a:t>Kristem</a:t>
            </a:r>
            <a:r>
              <a:rPr lang="en-GB" dirty="0">
                <a:cs typeface="Arial Unicode MS" charset="0"/>
              </a:rPr>
              <a:t> et al, “</a:t>
            </a:r>
            <a:r>
              <a:rPr lang="en-US" dirty="0">
                <a:cs typeface="Arial Unicode MS" charset="0"/>
              </a:rPr>
              <a:t>Recommendations on OOK waveform and CSD setting</a:t>
            </a:r>
            <a:r>
              <a:rPr lang="en-US" dirty="0"/>
              <a:t>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</TotalTime>
  <Words>544</Words>
  <Application>Microsoft Office PowerPoint</Application>
  <PresentationFormat>On-screen Show (4:3)</PresentationFormat>
  <Paragraphs>77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굴림</vt:lpstr>
      <vt:lpstr>MS Gothic</vt:lpstr>
      <vt:lpstr>Arial</vt:lpstr>
      <vt:lpstr>Cambria Math</vt:lpstr>
      <vt:lpstr>Times New Roman</vt:lpstr>
      <vt:lpstr>Office Theme</vt:lpstr>
      <vt:lpstr>Microsoft Word 97 - 2003 Document</vt:lpstr>
      <vt:lpstr>Example OFDM symbols for the spec.</vt:lpstr>
      <vt:lpstr>Abstract</vt:lpstr>
      <vt:lpstr>Examples of 2 µs OFDM Symbols for a Single Channel</vt:lpstr>
      <vt:lpstr>Examples of 4 µs OFDM Symbols for a Single Channel</vt:lpstr>
      <vt:lpstr>Straw Poll #1</vt:lpstr>
      <vt:lpstr>Straw Poll #2</vt:lpstr>
      <vt:lpstr>Straw Poll #3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OFDM symbols for the spec.</dc:title>
  <dc:creator>Dennis Sundman</dc:creator>
  <cp:lastModifiedBy>Dennis Sundman</cp:lastModifiedBy>
  <cp:revision>67</cp:revision>
  <cp:lastPrinted>1601-01-01T00:00:00Z</cp:lastPrinted>
  <dcterms:created xsi:type="dcterms:W3CDTF">2018-07-04T07:52:40Z</dcterms:created>
  <dcterms:modified xsi:type="dcterms:W3CDTF">2018-07-09T04:08:30Z</dcterms:modified>
</cp:coreProperties>
</file>