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64" r:id="rId4"/>
    <p:sldId id="351" r:id="rId5"/>
    <p:sldId id="353" r:id="rId6"/>
    <p:sldId id="354" r:id="rId7"/>
    <p:sldId id="355" r:id="rId8"/>
    <p:sldId id="356" r:id="rId9"/>
    <p:sldId id="357" r:id="rId10"/>
    <p:sldId id="366" r:id="rId11"/>
    <p:sldId id="358" r:id="rId12"/>
    <p:sldId id="360" r:id="rId13"/>
    <p:sldId id="361" r:id="rId14"/>
    <p:sldId id="363" r:id="rId15"/>
    <p:sldId id="336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6DE90-983F-4279-A4EE-0FAD850836B6}" v="3383" dt="2018-07-09T16:28:18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8" autoAdjust="0"/>
    <p:restoredTop sz="94660"/>
  </p:normalViewPr>
  <p:slideViewPr>
    <p:cSldViewPr>
      <p:cViewPr varScale="1">
        <p:scale>
          <a:sx n="57" d="100"/>
          <a:sy n="57" d="100"/>
        </p:scale>
        <p:origin x="14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4" d="100"/>
          <a:sy n="54" d="100"/>
        </p:scale>
        <p:origin x="2034" y="3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Wilhelmsson R" userId="7717ad8e-2c2a-4a23-b6d3-5ca880b42707" providerId="ADAL" clId="{7196DE90-983F-4279-A4EE-0FAD850836B6}"/>
    <pc:docChg chg="undo custSel addSld delSld modSld sldOrd modMainMaster">
      <pc:chgData name="Leif Wilhelmsson R" userId="7717ad8e-2c2a-4a23-b6d3-5ca880b42707" providerId="ADAL" clId="{7196DE90-983F-4279-A4EE-0FAD850836B6}" dt="2018-07-09T16:28:18.618" v="3383" actId="20577"/>
      <pc:docMkLst>
        <pc:docMk/>
      </pc:docMkLst>
      <pc:sldChg chg="modSp">
        <pc:chgData name="Leif Wilhelmsson R" userId="7717ad8e-2c2a-4a23-b6d3-5ca880b42707" providerId="ADAL" clId="{7196DE90-983F-4279-A4EE-0FAD850836B6}" dt="2018-06-28T12:34:38.663" v="1990" actId="20577"/>
        <pc:sldMkLst>
          <pc:docMk/>
          <pc:sldMk cId="0" sldId="256"/>
        </pc:sldMkLst>
        <pc:spChg chg="mod">
          <ac:chgData name="Leif Wilhelmsson R" userId="7717ad8e-2c2a-4a23-b6d3-5ca880b42707" providerId="ADAL" clId="{7196DE90-983F-4279-A4EE-0FAD850836B6}" dt="2018-06-28T12:34:38.663" v="1990" actId="20577"/>
          <ac:spMkLst>
            <pc:docMk/>
            <pc:sldMk cId="0" sldId="256"/>
            <ac:spMk id="3073" creationId="{00000000-0000-0000-0000-000000000000}"/>
          </ac:spMkLst>
        </pc:spChg>
        <pc:graphicFrameChg chg="mod">
          <ac:chgData name="Leif Wilhelmsson R" userId="7717ad8e-2c2a-4a23-b6d3-5ca880b42707" providerId="ADAL" clId="{7196DE90-983F-4279-A4EE-0FAD850836B6}" dt="2018-06-28T12:34:27.119" v="1988" actId="14100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addSp modSp">
        <pc:chgData name="Leif Wilhelmsson R" userId="7717ad8e-2c2a-4a23-b6d3-5ca880b42707" providerId="ADAL" clId="{7196DE90-983F-4279-A4EE-0FAD850836B6}" dt="2018-07-09T16:28:18.618" v="3383" actId="20577"/>
        <pc:sldMkLst>
          <pc:docMk/>
          <pc:sldMk cId="0" sldId="257"/>
        </pc:sldMkLst>
        <pc:spChg chg="add mod">
          <ac:chgData name="Leif Wilhelmsson R" userId="7717ad8e-2c2a-4a23-b6d3-5ca880b42707" providerId="ADAL" clId="{7196DE90-983F-4279-A4EE-0FAD850836B6}" dt="2018-07-09T16:28:18.618" v="3383" actId="20577"/>
          <ac:spMkLst>
            <pc:docMk/>
            <pc:sldMk cId="0" sldId="257"/>
            <ac:spMk id="2" creationId="{85785B80-E482-4C76-9711-CC5008830BDA}"/>
          </ac:spMkLst>
        </pc:spChg>
        <pc:spChg chg="mod">
          <ac:chgData name="Leif Wilhelmsson R" userId="7717ad8e-2c2a-4a23-b6d3-5ca880b42707" providerId="ADAL" clId="{7196DE90-983F-4279-A4EE-0FAD850836B6}" dt="2018-06-28T08:54:59.633" v="14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">
        <pc:chgData name="Leif Wilhelmsson R" userId="7717ad8e-2c2a-4a23-b6d3-5ca880b42707" providerId="ADAL" clId="{7196DE90-983F-4279-A4EE-0FAD850836B6}" dt="2018-07-08T19:17:05.679" v="2696" actId="20577"/>
        <pc:sldMkLst>
          <pc:docMk/>
          <pc:sldMk cId="762985327" sldId="336"/>
        </pc:sldMkLst>
        <pc:spChg chg="mod">
          <ac:chgData name="Leif Wilhelmsson R" userId="7717ad8e-2c2a-4a23-b6d3-5ca880b42707" providerId="ADAL" clId="{7196DE90-983F-4279-A4EE-0FAD850836B6}" dt="2018-07-08T19:17:05.679" v="2696" actId="20577"/>
          <ac:spMkLst>
            <pc:docMk/>
            <pc:sldMk cId="762985327" sldId="336"/>
            <ac:spMk id="10241" creationId="{00000000-0000-0000-0000-000000000000}"/>
          </ac:spMkLst>
        </pc:spChg>
        <pc:spChg chg="mod">
          <ac:chgData name="Leif Wilhelmsson R" userId="7717ad8e-2c2a-4a23-b6d3-5ca880b42707" providerId="ADAL" clId="{7196DE90-983F-4279-A4EE-0FAD850836B6}" dt="2018-07-08T19:17:02.646" v="2695" actId="20577"/>
          <ac:spMkLst>
            <pc:docMk/>
            <pc:sldMk cId="762985327" sldId="336"/>
            <ac:spMk id="10242" creationId="{00000000-0000-0000-0000-000000000000}"/>
          </ac:spMkLst>
        </pc:spChg>
      </pc:sldChg>
      <pc:sldChg chg="addSp modSp">
        <pc:chgData name="Leif Wilhelmsson R" userId="7717ad8e-2c2a-4a23-b6d3-5ca880b42707" providerId="ADAL" clId="{7196DE90-983F-4279-A4EE-0FAD850836B6}" dt="2018-07-09T13:52:49.183" v="3233" actId="1035"/>
        <pc:sldMkLst>
          <pc:docMk/>
          <pc:sldMk cId="3651583798" sldId="351"/>
        </pc:sldMkLst>
        <pc:spChg chg="mod">
          <ac:chgData name="Leif Wilhelmsson R" userId="7717ad8e-2c2a-4a23-b6d3-5ca880b42707" providerId="ADAL" clId="{7196DE90-983F-4279-A4EE-0FAD850836B6}" dt="2018-06-28T09:22:27.221" v="633" actId="20577"/>
          <ac:spMkLst>
            <pc:docMk/>
            <pc:sldMk cId="3651583798" sldId="351"/>
            <ac:spMk id="2" creationId="{F13BF2AE-060F-44BF-AFF6-C85210644C19}"/>
          </ac:spMkLst>
        </pc:spChg>
        <pc:spChg chg="add mod">
          <ac:chgData name="Leif Wilhelmsson R" userId="7717ad8e-2c2a-4a23-b6d3-5ca880b42707" providerId="ADAL" clId="{7196DE90-983F-4279-A4EE-0FAD850836B6}" dt="2018-07-03T03:57:30.110" v="2127" actId="20577"/>
          <ac:spMkLst>
            <pc:docMk/>
            <pc:sldMk cId="3651583798" sldId="351"/>
            <ac:spMk id="7" creationId="{68D26469-DD09-4D4B-81CA-129D024AACAD}"/>
          </ac:spMkLst>
        </pc:spChg>
        <pc:picChg chg="mod">
          <ac:chgData name="Leif Wilhelmsson R" userId="7717ad8e-2c2a-4a23-b6d3-5ca880b42707" providerId="ADAL" clId="{7196DE90-983F-4279-A4EE-0FAD850836B6}" dt="2018-06-28T09:15:15.147" v="557" actId="1076"/>
          <ac:picMkLst>
            <pc:docMk/>
            <pc:sldMk cId="3651583798" sldId="351"/>
            <ac:picMk id="6" creationId="{166DADC1-0464-4CB1-9728-8BFEBCC6E8F3}"/>
          </ac:picMkLst>
        </pc:picChg>
        <pc:picChg chg="mod">
          <ac:chgData name="Leif Wilhelmsson R" userId="7717ad8e-2c2a-4a23-b6d3-5ca880b42707" providerId="ADAL" clId="{7196DE90-983F-4279-A4EE-0FAD850836B6}" dt="2018-07-09T13:52:49.183" v="3233" actId="1035"/>
          <ac:picMkLst>
            <pc:docMk/>
            <pc:sldMk cId="3651583798" sldId="351"/>
            <ac:picMk id="8" creationId="{1E19DDF3-B656-4B56-AFBC-BDD424506614}"/>
          </ac:picMkLst>
        </pc:picChg>
        <pc:picChg chg="mod">
          <ac:chgData name="Leif Wilhelmsson R" userId="7717ad8e-2c2a-4a23-b6d3-5ca880b42707" providerId="ADAL" clId="{7196DE90-983F-4279-A4EE-0FAD850836B6}" dt="2018-06-28T09:15:11.899" v="556" actId="1076"/>
          <ac:picMkLst>
            <pc:docMk/>
            <pc:sldMk cId="3651583798" sldId="351"/>
            <ac:picMk id="9" creationId="{ABCCA54A-C449-4D7B-A39C-15D6C457BDF1}"/>
          </ac:picMkLst>
        </pc:picChg>
      </pc:sldChg>
      <pc:sldChg chg="modSp">
        <pc:chgData name="Leif Wilhelmsson R" userId="7717ad8e-2c2a-4a23-b6d3-5ca880b42707" providerId="ADAL" clId="{7196DE90-983F-4279-A4EE-0FAD850836B6}" dt="2018-06-28T10:28:18.037" v="965" actId="20577"/>
        <pc:sldMkLst>
          <pc:docMk/>
          <pc:sldMk cId="3517257233" sldId="353"/>
        </pc:sldMkLst>
        <pc:spChg chg="mod">
          <ac:chgData name="Leif Wilhelmsson R" userId="7717ad8e-2c2a-4a23-b6d3-5ca880b42707" providerId="ADAL" clId="{7196DE90-983F-4279-A4EE-0FAD850836B6}" dt="2018-06-28T10:28:18.037" v="965" actId="20577"/>
          <ac:spMkLst>
            <pc:docMk/>
            <pc:sldMk cId="3517257233" sldId="353"/>
            <ac:spMk id="8" creationId="{7BA9510A-1581-466E-A391-159B41A58391}"/>
          </ac:spMkLst>
        </pc:spChg>
      </pc:sldChg>
      <pc:sldChg chg="addSp delSp modSp">
        <pc:chgData name="Leif Wilhelmsson R" userId="7717ad8e-2c2a-4a23-b6d3-5ca880b42707" providerId="ADAL" clId="{7196DE90-983F-4279-A4EE-0FAD850836B6}" dt="2018-07-08T17:47:02.105" v="2539" actId="478"/>
        <pc:sldMkLst>
          <pc:docMk/>
          <pc:sldMk cId="3050000431" sldId="355"/>
        </pc:sldMkLst>
        <pc:spChg chg="add del mod">
          <ac:chgData name="Leif Wilhelmsson R" userId="7717ad8e-2c2a-4a23-b6d3-5ca880b42707" providerId="ADAL" clId="{7196DE90-983F-4279-A4EE-0FAD850836B6}" dt="2018-07-08T17:47:02.105" v="2539" actId="478"/>
          <ac:spMkLst>
            <pc:docMk/>
            <pc:sldMk cId="3050000431" sldId="355"/>
            <ac:spMk id="9" creationId="{1730ABCC-1D0B-4206-9F90-AA01947CA69A}"/>
          </ac:spMkLst>
        </pc:spChg>
        <pc:picChg chg="del mod">
          <ac:chgData name="Leif Wilhelmsson R" userId="7717ad8e-2c2a-4a23-b6d3-5ca880b42707" providerId="ADAL" clId="{7196DE90-983F-4279-A4EE-0FAD850836B6}" dt="2018-06-28T10:29:22.601" v="968" actId="478"/>
          <ac:picMkLst>
            <pc:docMk/>
            <pc:sldMk cId="3050000431" sldId="355"/>
            <ac:picMk id="8" creationId="{F61D42E7-B8D9-419C-ACA9-838B2C6E372D}"/>
          </ac:picMkLst>
        </pc:picChg>
      </pc:sldChg>
      <pc:sldChg chg="addSp modSp">
        <pc:chgData name="Leif Wilhelmsson R" userId="7717ad8e-2c2a-4a23-b6d3-5ca880b42707" providerId="ADAL" clId="{7196DE90-983F-4279-A4EE-0FAD850836B6}" dt="2018-06-28T10:49:21.265" v="1502" actId="20577"/>
        <pc:sldMkLst>
          <pc:docMk/>
          <pc:sldMk cId="683267669" sldId="357"/>
        </pc:sldMkLst>
        <pc:spChg chg="add mod">
          <ac:chgData name="Leif Wilhelmsson R" userId="7717ad8e-2c2a-4a23-b6d3-5ca880b42707" providerId="ADAL" clId="{7196DE90-983F-4279-A4EE-0FAD850836B6}" dt="2018-06-28T10:49:21.265" v="1502" actId="20577"/>
          <ac:spMkLst>
            <pc:docMk/>
            <pc:sldMk cId="683267669" sldId="357"/>
            <ac:spMk id="8" creationId="{4B038B71-39F8-4874-BC25-3194F2F6B587}"/>
          </ac:spMkLst>
        </pc:spChg>
        <pc:picChg chg="mod">
          <ac:chgData name="Leif Wilhelmsson R" userId="7717ad8e-2c2a-4a23-b6d3-5ca880b42707" providerId="ADAL" clId="{7196DE90-983F-4279-A4EE-0FAD850836B6}" dt="2018-06-28T10:38:33.358" v="1047" actId="1076"/>
          <ac:picMkLst>
            <pc:docMk/>
            <pc:sldMk cId="683267669" sldId="357"/>
            <ac:picMk id="6" creationId="{D3411A20-6464-419F-B510-7ECE9410B427}"/>
          </ac:picMkLst>
        </pc:picChg>
        <pc:picChg chg="mod">
          <ac:chgData name="Leif Wilhelmsson R" userId="7717ad8e-2c2a-4a23-b6d3-5ca880b42707" providerId="ADAL" clId="{7196DE90-983F-4279-A4EE-0FAD850836B6}" dt="2018-06-28T10:38:38.103" v="1050" actId="1076"/>
          <ac:picMkLst>
            <pc:docMk/>
            <pc:sldMk cId="683267669" sldId="357"/>
            <ac:picMk id="7" creationId="{0222D4F2-B290-420A-BF4A-BEDD2D4F6E25}"/>
          </ac:picMkLst>
        </pc:picChg>
      </pc:sldChg>
      <pc:sldChg chg="addSp delSp modSp">
        <pc:chgData name="Leif Wilhelmsson R" userId="7717ad8e-2c2a-4a23-b6d3-5ca880b42707" providerId="ADAL" clId="{7196DE90-983F-4279-A4EE-0FAD850836B6}" dt="2018-07-09T13:56:55.912" v="3363" actId="1076"/>
        <pc:sldMkLst>
          <pc:docMk/>
          <pc:sldMk cId="3802095960" sldId="358"/>
        </pc:sldMkLst>
        <pc:spChg chg="add del mod">
          <ac:chgData name="Leif Wilhelmsson R" userId="7717ad8e-2c2a-4a23-b6d3-5ca880b42707" providerId="ADAL" clId="{7196DE90-983F-4279-A4EE-0FAD850836B6}" dt="2018-06-28T12:29:03.447" v="1976" actId="1076"/>
          <ac:spMkLst>
            <pc:docMk/>
            <pc:sldMk cId="3802095960" sldId="358"/>
            <ac:spMk id="8" creationId="{565109E8-6EAA-49D7-93BF-DB7309223168}"/>
          </ac:spMkLst>
        </pc:spChg>
        <pc:spChg chg="add del mod">
          <ac:chgData name="Leif Wilhelmsson R" userId="7717ad8e-2c2a-4a23-b6d3-5ca880b42707" providerId="ADAL" clId="{7196DE90-983F-4279-A4EE-0FAD850836B6}" dt="2018-07-08T17:47:21.169" v="2540" actId="478"/>
          <ac:spMkLst>
            <pc:docMk/>
            <pc:sldMk cId="3802095960" sldId="358"/>
            <ac:spMk id="8" creationId="{DAC1846C-8A0B-4308-9254-254DA078ED02}"/>
          </ac:spMkLst>
        </pc:spChg>
        <pc:spChg chg="add mod">
          <ac:chgData name="Leif Wilhelmsson R" userId="7717ad8e-2c2a-4a23-b6d3-5ca880b42707" providerId="ADAL" clId="{7196DE90-983F-4279-A4EE-0FAD850836B6}" dt="2018-07-09T13:56:55.912" v="3363" actId="1076"/>
          <ac:spMkLst>
            <pc:docMk/>
            <pc:sldMk cId="3802095960" sldId="358"/>
            <ac:spMk id="9" creationId="{274B42D4-70E2-4887-A763-8869395CA2A3}"/>
          </ac:spMkLst>
        </pc:spChg>
        <pc:picChg chg="mod">
          <ac:chgData name="Leif Wilhelmsson R" userId="7717ad8e-2c2a-4a23-b6d3-5ca880b42707" providerId="ADAL" clId="{7196DE90-983F-4279-A4EE-0FAD850836B6}" dt="2018-06-28T10:51:55.943" v="1560" actId="1076"/>
          <ac:picMkLst>
            <pc:docMk/>
            <pc:sldMk cId="3802095960" sldId="358"/>
            <ac:picMk id="6" creationId="{274BF7C8-3DCE-4233-8345-D1ABBEFB0A4F}"/>
          </ac:picMkLst>
        </pc:picChg>
        <pc:picChg chg="mod">
          <ac:chgData name="Leif Wilhelmsson R" userId="7717ad8e-2c2a-4a23-b6d3-5ca880b42707" providerId="ADAL" clId="{7196DE90-983F-4279-A4EE-0FAD850836B6}" dt="2018-07-09T13:56:50.763" v="3362" actId="14100"/>
          <ac:picMkLst>
            <pc:docMk/>
            <pc:sldMk cId="3802095960" sldId="358"/>
            <ac:picMk id="7" creationId="{2512A838-FEE3-4586-82FA-AD4EBF0547B7}"/>
          </ac:picMkLst>
        </pc:picChg>
      </pc:sldChg>
      <pc:sldChg chg="modSp">
        <pc:chgData name="Leif Wilhelmsson R" userId="7717ad8e-2c2a-4a23-b6d3-5ca880b42707" providerId="ADAL" clId="{7196DE90-983F-4279-A4EE-0FAD850836B6}" dt="2018-06-28T12:35:52.179" v="1991" actId="14100"/>
        <pc:sldMkLst>
          <pc:docMk/>
          <pc:sldMk cId="2524448682" sldId="361"/>
        </pc:sldMkLst>
        <pc:picChg chg="mod">
          <ac:chgData name="Leif Wilhelmsson R" userId="7717ad8e-2c2a-4a23-b6d3-5ca880b42707" providerId="ADAL" clId="{7196DE90-983F-4279-A4EE-0FAD850836B6}" dt="2018-06-28T12:35:52.179" v="1991" actId="14100"/>
          <ac:picMkLst>
            <pc:docMk/>
            <pc:sldMk cId="2524448682" sldId="361"/>
            <ac:picMk id="5" creationId="{7085F053-19C6-43C1-AEB3-62676CBB767C}"/>
          </ac:picMkLst>
        </pc:picChg>
      </pc:sldChg>
      <pc:sldChg chg="modSp">
        <pc:chgData name="Leif Wilhelmsson R" userId="7717ad8e-2c2a-4a23-b6d3-5ca880b42707" providerId="ADAL" clId="{7196DE90-983F-4279-A4EE-0FAD850836B6}" dt="2018-07-08T19:16:12.795" v="2582" actId="20577"/>
        <pc:sldMkLst>
          <pc:docMk/>
          <pc:sldMk cId="923748951" sldId="363"/>
        </pc:sldMkLst>
        <pc:spChg chg="mod">
          <ac:chgData name="Leif Wilhelmsson R" userId="7717ad8e-2c2a-4a23-b6d3-5ca880b42707" providerId="ADAL" clId="{7196DE90-983F-4279-A4EE-0FAD850836B6}" dt="2018-06-28T12:39:39.502" v="2119" actId="20577"/>
          <ac:spMkLst>
            <pc:docMk/>
            <pc:sldMk cId="923748951" sldId="363"/>
            <ac:spMk id="2" creationId="{0F4C89D0-DCB1-4AC4-8A59-D5924E56F987}"/>
          </ac:spMkLst>
        </pc:spChg>
        <pc:spChg chg="mod">
          <ac:chgData name="Leif Wilhelmsson R" userId="7717ad8e-2c2a-4a23-b6d3-5ca880b42707" providerId="ADAL" clId="{7196DE90-983F-4279-A4EE-0FAD850836B6}" dt="2018-07-08T19:16:12.795" v="2582" actId="20577"/>
          <ac:spMkLst>
            <pc:docMk/>
            <pc:sldMk cId="923748951" sldId="363"/>
            <ac:spMk id="3" creationId="{9D43D978-A447-46D4-A78C-727324220A70}"/>
          </ac:spMkLst>
        </pc:spChg>
      </pc:sldChg>
      <pc:sldChg chg="modSp add">
        <pc:chgData name="Leif Wilhelmsson R" userId="7717ad8e-2c2a-4a23-b6d3-5ca880b42707" providerId="ADAL" clId="{7196DE90-983F-4279-A4EE-0FAD850836B6}" dt="2018-07-09T13:45:59.573" v="2718" actId="20577"/>
        <pc:sldMkLst>
          <pc:docMk/>
          <pc:sldMk cId="2988729232" sldId="364"/>
        </pc:sldMkLst>
        <pc:spChg chg="mod">
          <ac:chgData name="Leif Wilhelmsson R" userId="7717ad8e-2c2a-4a23-b6d3-5ca880b42707" providerId="ADAL" clId="{7196DE90-983F-4279-A4EE-0FAD850836B6}" dt="2018-07-09T13:45:59.573" v="2718" actId="20577"/>
          <ac:spMkLst>
            <pc:docMk/>
            <pc:sldMk cId="2988729232" sldId="364"/>
            <ac:spMk id="2" creationId="{3AAD8B9C-C17A-44A0-8555-5B6FF5C89E35}"/>
          </ac:spMkLst>
        </pc:spChg>
        <pc:spChg chg="mod">
          <ac:chgData name="Leif Wilhelmsson R" userId="7717ad8e-2c2a-4a23-b6d3-5ca880b42707" providerId="ADAL" clId="{7196DE90-983F-4279-A4EE-0FAD850836B6}" dt="2018-06-28T12:39:05.012" v="2083" actId="20577"/>
          <ac:spMkLst>
            <pc:docMk/>
            <pc:sldMk cId="2988729232" sldId="364"/>
            <ac:spMk id="3" creationId="{F785C95C-1EF0-40CD-B204-3A36CB6CF246}"/>
          </ac:spMkLst>
        </pc:spChg>
      </pc:sldChg>
      <pc:sldChg chg="addSp modSp add">
        <pc:chgData name="Leif Wilhelmsson R" userId="7717ad8e-2c2a-4a23-b6d3-5ca880b42707" providerId="ADAL" clId="{7196DE90-983F-4279-A4EE-0FAD850836B6}" dt="2018-06-28T12:11:25.716" v="1639" actId="1076"/>
        <pc:sldMkLst>
          <pc:docMk/>
          <pc:sldMk cId="350256408" sldId="366"/>
        </pc:sldMkLst>
        <pc:spChg chg="mod">
          <ac:chgData name="Leif Wilhelmsson R" userId="7717ad8e-2c2a-4a23-b6d3-5ca880b42707" providerId="ADAL" clId="{7196DE90-983F-4279-A4EE-0FAD850836B6}" dt="2018-06-28T12:11:04.598" v="1634" actId="20577"/>
          <ac:spMkLst>
            <pc:docMk/>
            <pc:sldMk cId="350256408" sldId="366"/>
            <ac:spMk id="2" creationId="{ECA83948-8423-4959-9929-4E37A6E1995D}"/>
          </ac:spMkLst>
        </pc:spChg>
        <pc:picChg chg="add mod">
          <ac:chgData name="Leif Wilhelmsson R" userId="7717ad8e-2c2a-4a23-b6d3-5ca880b42707" providerId="ADAL" clId="{7196DE90-983F-4279-A4EE-0FAD850836B6}" dt="2018-06-28T12:11:25.716" v="1639" actId="1076"/>
          <ac:picMkLst>
            <pc:docMk/>
            <pc:sldMk cId="350256408" sldId="366"/>
            <ac:picMk id="6" creationId="{80BDD830-BD13-4597-BB3C-067DA274DCA1}"/>
          </ac:picMkLst>
        </pc:picChg>
      </pc:sldChg>
      <pc:sldMasterChg chg="modSp">
        <pc:chgData name="Leif Wilhelmsson R" userId="7717ad8e-2c2a-4a23-b6d3-5ca880b42707" providerId="ADAL" clId="{7196DE90-983F-4279-A4EE-0FAD850836B6}" dt="2018-07-08T19:21:51.943" v="2704" actId="20577"/>
        <pc:sldMasterMkLst>
          <pc:docMk/>
          <pc:sldMasterMk cId="0" sldId="2147483648"/>
        </pc:sldMasterMkLst>
        <pc:spChg chg="mod">
          <ac:chgData name="Leif Wilhelmsson R" userId="7717ad8e-2c2a-4a23-b6d3-5ca880b42707" providerId="ADAL" clId="{7196DE90-983F-4279-A4EE-0FAD850836B6}" dt="2018-07-08T19:21:51.943" v="2704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802.11-y18/r0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802.11-y18/r0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802.11-y18/r0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6408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Leif Wilhelmsson,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2857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Leif Wilhelmsson,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802.11-18/1217r0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July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Some (Measured) Characteristics of V2V Channels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495" y="194270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2018-05-07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03089"/>
              </p:ext>
            </p:extLst>
          </p:nvPr>
        </p:nvGraphicFramePr>
        <p:xfrm>
          <a:off x="712924" y="2852937"/>
          <a:ext cx="7742717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252039" imgH="2534496" progId="Word.Document.8">
                  <p:embed/>
                </p:oleObj>
              </mc:Choice>
              <mc:Fallback>
                <p:oleObj name="Document" r:id="rId4" imgW="8252039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24" y="2852937"/>
                        <a:ext cx="7742717" cy="23762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70495" y="252968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3948-8423-4959-9929-4E37A6E1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Multilink communication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38161-387F-44BA-A6F8-F6D3B8F2CA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2645A-587F-43D2-A69D-DAA7599FBB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72981-1BA1-4816-BCC3-7B198D3B6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DD830-BD13-4597-BB3C-067DA274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99" y="1988840"/>
            <a:ext cx="783199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6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2C23-3669-40D5-A2F4-4187C5CF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Multilink on Highways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57F24-9F5D-4F3B-AE2E-04173508A4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39D76-B481-40D8-A198-A2A44E825C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C594A-602A-4A0D-836F-BDA606EF65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BF7C8-3DCE-4233-8345-D1ABBEFB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89" y="2058510"/>
            <a:ext cx="3601782" cy="1530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2A838-FEE3-4586-82FA-AD4EBF05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99" y="1484784"/>
            <a:ext cx="4200458" cy="2863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4B42D4-70E2-4887-A763-8869395CA2A3}"/>
              </a:ext>
            </a:extLst>
          </p:cNvPr>
          <p:cNvSpPr/>
          <p:nvPr/>
        </p:nvSpPr>
        <p:spPr>
          <a:xfrm>
            <a:off x="790989" y="4167089"/>
            <a:ext cx="75423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multilink shadowing effects on V2V channels are not yet well understood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preferred to use geometry based models that can distinguish between LOS and NLOS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a packet is not received, this packet cannot be ignored when estimating the pathloss</a:t>
            </a:r>
          </a:p>
        </p:txBody>
      </p:sp>
    </p:spTree>
    <p:extLst>
      <p:ext uri="{BB962C8B-B14F-4D97-AF65-F5344CB8AC3E}">
        <p14:creationId xmlns:p14="http://schemas.microsoft.com/office/powerpoint/2010/main" val="380209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30C0B-8DAC-4726-803C-BF9D64E6C3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50946-197B-478C-8E5B-752AEE1EBD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A3EFC-F9F8-4FEC-93AD-6B528BDB91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B65E5-ACA0-498C-B921-2DC134A15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6877"/>
            <a:ext cx="9144000" cy="54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2F26E-7CF0-4685-8850-C5009B218E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D35F6-AF22-4F1D-A946-A63EA167D6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A7346-DDAE-4B28-99BD-525A41CE02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5F053-19C6-43C1-AEB3-62676CBB7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017"/>
            <a:ext cx="8892480" cy="61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4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89D0-DCB1-4AC4-8A59-D5924E56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en-US"/>
              <a:t>of correlation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D978-A447-46D4-A78C-72732422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“system simulations” are used to estimate performance for successive packets (e.g. when data is retransmitted), the shadowing cannot be assumed to be uncorrelated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exponential (</a:t>
            </a:r>
            <a:r>
              <a:rPr lang="en-US" dirty="0" err="1"/>
              <a:t>Gudmundsson</a:t>
            </a:r>
            <a:r>
              <a:rPr lang="en-US" dirty="0"/>
              <a:t>) </a:t>
            </a:r>
            <a:r>
              <a:rPr lang="en-US" dirty="0" err="1"/>
              <a:t>autorcorrelation</a:t>
            </a:r>
            <a:r>
              <a:rPr lang="en-US" dirty="0"/>
              <a:t> function may be used given that we distinguish between LOS and OLOS (blocking by other vehicles) and account for the additional path loss due to this.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24ED5-0A0E-4E24-A048-C42E7509A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065F-1DCC-4A69-B906-588E7A6471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EACED4-37A2-4CC9-9B08-76E79024AD0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Straw Poll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Since the vehicular channel cannot be assumed to be wide sense stationary, are we willing to give up a tap delay line approach and define a geometry based stochastic channel model instead (with some typical geometries for urban intersections, highways </a:t>
            </a:r>
            <a:r>
              <a:rPr lang="en-US" dirty="0" err="1"/>
              <a:t>etc</a:t>
            </a:r>
            <a:r>
              <a:rPr lang="en-US" dirty="0"/>
              <a:t>)?</a:t>
            </a:r>
          </a:p>
          <a:p>
            <a:pPr marL="57150" indent="0"/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Y/N/A: </a:t>
            </a:r>
          </a:p>
        </p:txBody>
      </p:sp>
    </p:spTree>
    <p:extLst>
      <p:ext uri="{BB962C8B-B14F-4D97-AF65-F5344CB8AC3E}">
        <p14:creationId xmlns:p14="http://schemas.microsoft.com/office/powerpoint/2010/main" val="76298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6625" y="2056606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85B80-E482-4C76-9711-CC5008830BDA}"/>
              </a:ext>
            </a:extLst>
          </p:cNvPr>
          <p:cNvSpPr txBox="1"/>
          <p:nvPr/>
        </p:nvSpPr>
        <p:spPr>
          <a:xfrm>
            <a:off x="766625" y="2274838"/>
            <a:ext cx="7610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This presentation discusses various characteristics related to V2V channels. 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The results are extracted from various theoretical work and measurements campaigns conducted by Lund University during a number </a:t>
            </a:r>
            <a:r>
              <a:rPr lang="en-US" b="1">
                <a:solidFill>
                  <a:schemeClr val="tx1"/>
                </a:solidFill>
              </a:rPr>
              <a:t>of years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D8B9C-C17A-44A0-8555-5B6FF5C8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5C95C-1EF0-40CD-B204-3A36CB6CF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Antenna patterns and antenna placements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scale fading – delay and Doppler spread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Shadowing – comparison with “cellular”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Pathloss LOS, NLOS – Comparing theory and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Impact of correlation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966FC-E14B-4D3D-8250-2DABB67278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294F2-75D2-404A-B21B-978A5296EB1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Leif Wilhelmsson,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72B483-A8BC-4FD6-BED5-956A04EB6C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72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2AE-060F-44BF-AFF6-C8521064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patterns and antenna placements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CD2D3-B1C3-48BF-A9DA-6F64CA37DE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BC384-2606-4886-99FC-E64398C7B4E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B29CE-346A-4DA1-942B-2A423D2BB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DADC1-0464-4CB1-9728-8BFEBCC6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69" y="1725910"/>
            <a:ext cx="3525444" cy="2480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9DDF3-B656-4B56-AFBC-BDD42450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05" y="2924944"/>
            <a:ext cx="3787601" cy="9046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CA54A-C449-4D7B-A39C-15D6C457B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05" y="2061332"/>
            <a:ext cx="3787601" cy="904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26469-DD09-4D4B-81CA-129D024AACAD}"/>
              </a:ext>
            </a:extLst>
          </p:cNvPr>
          <p:cNvSpPr txBox="1"/>
          <p:nvPr/>
        </p:nvSpPr>
        <p:spPr>
          <a:xfrm>
            <a:off x="808558" y="471285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Roof antennas show a relatively omni-directional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Antennas mounted in the front and rear show large variations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Front windscreen antenna show 10-15 dB gain difference between best and worst angle </a:t>
            </a:r>
          </a:p>
        </p:txBody>
      </p:sp>
    </p:spTree>
    <p:extLst>
      <p:ext uri="{BB962C8B-B14F-4D97-AF65-F5344CB8AC3E}">
        <p14:creationId xmlns:p14="http://schemas.microsoft.com/office/powerpoint/2010/main" val="365158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412F-F83B-443F-9F02-B2360B22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measurements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C2556-A87B-4BC4-A24F-F48D7BBD5D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57E9-32D0-47C4-B7E6-28F983F42A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1F41C-D74C-47E7-A80F-AA89BB99E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0A197-35CF-4B5C-A79C-618BB1FFD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459574"/>
            <a:ext cx="4115126" cy="2800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A886C-7FAD-4500-9238-96EFB404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55" y="3132628"/>
            <a:ext cx="3652351" cy="3069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9510A-1581-466E-A391-159B41A58391}"/>
              </a:ext>
            </a:extLst>
          </p:cNvPr>
          <p:cNvSpPr txBox="1"/>
          <p:nvPr/>
        </p:nvSpPr>
        <p:spPr>
          <a:xfrm>
            <a:off x="4788024" y="4729670"/>
            <a:ext cx="3819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Scenario:</a:t>
            </a:r>
          </a:p>
          <a:p>
            <a:r>
              <a:rPr lang="en-US" dirty="0">
                <a:solidFill>
                  <a:schemeClr val="tx1"/>
                </a:solidFill>
              </a:rPr>
              <a:t>	V2V – Opposite direction</a:t>
            </a:r>
          </a:p>
          <a:p>
            <a:r>
              <a:rPr lang="en-US" dirty="0">
                <a:solidFill>
                  <a:schemeClr val="tx1"/>
                </a:solidFill>
              </a:rPr>
              <a:t>	90km/h</a:t>
            </a:r>
          </a:p>
        </p:txBody>
      </p:sp>
    </p:spTree>
    <p:extLst>
      <p:ext uri="{BB962C8B-B14F-4D97-AF65-F5344CB8AC3E}">
        <p14:creationId xmlns:p14="http://schemas.microsoft.com/office/powerpoint/2010/main" val="351725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927E-E92C-4FF6-9F6A-A01EE5CB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 over time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9BB2E-0029-4008-90FD-B15A227BD0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AB4B7-DBBC-4F9D-B6D4-8BEC2E7F15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B4635-151D-4896-B14D-FF24E8F7B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B8DED-88C8-48C9-9631-DE7100C7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11674"/>
            <a:ext cx="6480720" cy="46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6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1FD-524A-480D-A885-90E02555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Delay-Doppler Spectrum @ 5.2 GHz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7B640-4E31-4D2D-93B6-FF6717074A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40782-AD16-4B4E-BA96-8B512F6A9B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66748-6183-47C9-9F40-78ED32C65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FE346-6049-4BAF-8057-A6E4B7E44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68404"/>
            <a:ext cx="5571464" cy="3521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8D0B50-C41D-4EC5-8DE2-3BFCC3F3A342}"/>
              </a:ext>
            </a:extLst>
          </p:cNvPr>
          <p:cNvSpPr txBox="1"/>
          <p:nvPr/>
        </p:nvSpPr>
        <p:spPr>
          <a:xfrm>
            <a:off x="1022272" y="5251668"/>
            <a:ext cx="6705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LOS@83ns: Doppler = 868 Hz =&gt; 180 km/h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Scattering at buildings@371ns: Doppler 543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Scattering at buildings@304ns; Doppler -1107 Hz</a:t>
            </a:r>
          </a:p>
        </p:txBody>
      </p:sp>
    </p:spTree>
    <p:extLst>
      <p:ext uri="{BB962C8B-B14F-4D97-AF65-F5344CB8AC3E}">
        <p14:creationId xmlns:p14="http://schemas.microsoft.com/office/powerpoint/2010/main" val="305000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08D6-38D9-475A-85D3-24668828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by a truck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50397-74EE-4C6F-847F-FDD7C6C4B2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BD3C5-AB24-4D16-B952-8F589EBBC4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DB42F-2393-456A-AC94-5AE405DA0A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EDE90-2351-42DC-9E0A-618FDBD5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85" y="1628800"/>
            <a:ext cx="7090465" cy="1956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9512D2-844B-4C52-A675-80DF4DAC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500" y="3716434"/>
            <a:ext cx="2579740" cy="2628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0E873-6791-409F-851F-97E60E456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928166"/>
            <a:ext cx="4633912" cy="21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28EF-7223-4251-B8E6-3ED632A0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by a truck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F6E6F-8105-4ACB-A570-08038DEC7A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2018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D1E9-0F19-4586-898F-BE880C4DB7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Leif Wilhelmsson, Ericsson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A9780-CEAC-460E-B2DF-0B588C7E42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11A20-6464-419F-B510-7ECE9410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909901" cy="199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2D4F2-B290-420A-BF4A-BEDD2D4F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2105967"/>
            <a:ext cx="4153765" cy="1183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38B71-39F8-4874-BC25-3194F2F6B587}"/>
              </a:ext>
            </a:extLst>
          </p:cNvPr>
          <p:cNvSpPr txBox="1"/>
          <p:nvPr/>
        </p:nvSpPr>
        <p:spPr>
          <a:xfrm>
            <a:off x="827583" y="4049212"/>
            <a:ext cx="762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 e.g. 802.11ax the shadowing is modeled having zero 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With low angle spread, the shadowing may have much worse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additional 10-12 dB average shadowing loss  is seen, and in addition the variance is also higher </a:t>
            </a:r>
          </a:p>
        </p:txBody>
      </p:sp>
    </p:spTree>
    <p:extLst>
      <p:ext uri="{BB962C8B-B14F-4D97-AF65-F5344CB8AC3E}">
        <p14:creationId xmlns:p14="http://schemas.microsoft.com/office/powerpoint/2010/main" val="68326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35163</TotalTime>
  <Words>543</Words>
  <Application>Microsoft Office PowerPoint</Application>
  <PresentationFormat>On-screen Show (4:3)</PresentationFormat>
  <Paragraphs>103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Unicode MS</vt:lpstr>
      <vt:lpstr>MS Gothic</vt:lpstr>
      <vt:lpstr>Arial</vt:lpstr>
      <vt:lpstr>Times New Roman</vt:lpstr>
      <vt:lpstr>Office Theme</vt:lpstr>
      <vt:lpstr>Document</vt:lpstr>
      <vt:lpstr>Some (Measured) Characteristics of V2V Channels</vt:lpstr>
      <vt:lpstr>Abstract</vt:lpstr>
      <vt:lpstr>Contents</vt:lpstr>
      <vt:lpstr>Antenna patterns and antenna placements</vt:lpstr>
      <vt:lpstr>Highway measurements</vt:lpstr>
      <vt:lpstr>PDP over time</vt:lpstr>
      <vt:lpstr>Delay-Doppler Spectrum @ 5.2 GHz</vt:lpstr>
      <vt:lpstr>Shadowing by a truck</vt:lpstr>
      <vt:lpstr>Shadowing by a truck</vt:lpstr>
      <vt:lpstr>Multilink communication</vt:lpstr>
      <vt:lpstr>Multilink on Highways</vt:lpstr>
      <vt:lpstr>PowerPoint Presentation</vt:lpstr>
      <vt:lpstr>PowerPoint Presentation</vt:lpstr>
      <vt:lpstr>Impact of correlation</vt:lpstr>
      <vt:lpstr>Straw Poll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(Measured) Characteristics of V2V Channels</dc:title>
  <dc:creator>Leif Wilhelmsson</dc:creator>
  <cp:lastModifiedBy>Leif Wilhelmsson R</cp:lastModifiedBy>
  <cp:revision>223</cp:revision>
  <cp:lastPrinted>1601-01-01T00:00:00Z</cp:lastPrinted>
  <dcterms:created xsi:type="dcterms:W3CDTF">2017-12-15T14:15:07Z</dcterms:created>
  <dcterms:modified xsi:type="dcterms:W3CDTF">2018-07-09T16:28:30Z</dcterms:modified>
</cp:coreProperties>
</file>