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2" r:id="rId3"/>
    <p:sldId id="366" r:id="rId4"/>
    <p:sldId id="382" r:id="rId5"/>
    <p:sldId id="383" r:id="rId6"/>
    <p:sldId id="364" r:id="rId7"/>
    <p:sldId id="385" r:id="rId8"/>
    <p:sldId id="386" r:id="rId9"/>
    <p:sldId id="372" r:id="rId10"/>
    <p:sldId id="384" r:id="rId11"/>
    <p:sldId id="355" r:id="rId12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23" autoAdjust="0"/>
    <p:restoredTop sz="93807" autoAdjust="0"/>
  </p:normalViewPr>
  <p:slideViewPr>
    <p:cSldViewPr>
      <p:cViewPr varScale="1">
        <p:scale>
          <a:sx n="87" d="100"/>
          <a:sy n="87" d="100"/>
        </p:scale>
        <p:origin x="78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15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100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802.11-18/1206r0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Issues on channel usage in WUR FDMA transmission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2018-07-</a:t>
            </a:r>
            <a:r>
              <a:rPr lang="en-US" sz="2000" b="0" kern="0" noProof="0" dirty="0" smtClean="0">
                <a:latin typeface="Times New Roman"/>
                <a:ea typeface="MS Gothic"/>
              </a:rPr>
              <a:t>10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677660"/>
              </p:ext>
            </p:extLst>
          </p:nvPr>
        </p:nvGraphicFramePr>
        <p:xfrm>
          <a:off x="452438" y="2997200"/>
          <a:ext cx="80851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6" name="Document" r:id="rId4" imgW="7073296" imgH="3012099" progId="Word.Document.8">
                  <p:embed/>
                </p:oleObj>
              </mc:Choice>
              <mc:Fallback>
                <p:oleObj name="Document" r:id="rId4" imgW="7073296" imgH="30120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997200"/>
                        <a:ext cx="8085137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The channel switch invocation method in case of continuous channel access failure in FDMA transmission is needed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Y: </a:t>
            </a:r>
          </a:p>
          <a:p>
            <a:pPr lvl="1"/>
            <a:r>
              <a:rPr lang="en-US" altLang="ko-KR" dirty="0" smtClean="0"/>
              <a:t>N: </a:t>
            </a:r>
          </a:p>
          <a:p>
            <a:pPr lvl="1"/>
            <a:r>
              <a:rPr lang="en-US" altLang="ko-KR" dirty="0" smtClean="0"/>
              <a:t>Abs.: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5808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P802.11ba D0.3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IEEE </a:t>
            </a:r>
            <a:r>
              <a:rPr lang="en-US" altLang="ko-KR" sz="2000" dirty="0"/>
              <a:t>802.11-18/791r0 “Preamble Punctured WUR </a:t>
            </a:r>
            <a:r>
              <a:rPr lang="en-US" altLang="ko-KR" sz="2000" dirty="0" smtClean="0"/>
              <a:t>FDMA Transmission</a:t>
            </a:r>
            <a:r>
              <a:rPr lang="en-US" altLang="ko-KR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FDMA transmission and the following channel access method has been proposed in [1]</a:t>
            </a:r>
            <a:endParaRPr lang="en-GB" altLang="ko-KR" dirty="0"/>
          </a:p>
          <a:p>
            <a:r>
              <a:rPr lang="en-US" altLang="ko-KR" dirty="0" smtClean="0"/>
              <a:t>The channel switch procedure among secondary channels is needed when the channel is busy in every duty cycle of </a:t>
            </a:r>
            <a:r>
              <a:rPr lang="en-US" altLang="ko-KR" dirty="0" err="1" smtClean="0"/>
              <a:t>WURx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determination method of sensing the secondary channel access issue (when </a:t>
            </a:r>
            <a:r>
              <a:rPr lang="en-US" altLang="ko-KR" dirty="0" err="1" smtClean="0"/>
              <a:t>WURx</a:t>
            </a:r>
            <a:r>
              <a:rPr lang="en-US" altLang="ko-KR" dirty="0" smtClean="0"/>
              <a:t> </a:t>
            </a:r>
            <a:r>
              <a:rPr lang="en-US" altLang="ko-KR" dirty="0"/>
              <a:t>of STA cannot receive the WUR frame because of channel </a:t>
            </a:r>
            <a:r>
              <a:rPr lang="en-US" altLang="ko-KR" dirty="0" smtClean="0"/>
              <a:t>status) is needed</a:t>
            </a:r>
          </a:p>
          <a:p>
            <a:pPr lvl="1"/>
            <a:r>
              <a:rPr lang="en-US" altLang="ko-KR" dirty="0" smtClean="0"/>
              <a:t>The channel switch method to recover </a:t>
            </a:r>
            <a:r>
              <a:rPr lang="en-US" altLang="ko-KR" dirty="0"/>
              <a:t>the secondary channel access issue </a:t>
            </a:r>
            <a:r>
              <a:rPr lang="en-US" altLang="ko-KR" dirty="0" smtClean="0"/>
              <a:t>is needed</a:t>
            </a:r>
          </a:p>
          <a:p>
            <a:r>
              <a:rPr lang="en-US" altLang="ko-KR" dirty="0" smtClean="0"/>
              <a:t>In this contribution, the discussion on channel access method and channel switching invocation are proposed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Recap: FDMA transmission of WUR frame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FDMA WUR frame has been agreed: </a:t>
            </a:r>
          </a:p>
          <a:p>
            <a:pPr lvl="1"/>
            <a:r>
              <a:rPr lang="en-GB" altLang="ko-KR" sz="1800" dirty="0"/>
              <a:t>Each 20MHz only contains one 4MHz sub-channel for wake-up signal transmission. </a:t>
            </a:r>
            <a:endParaRPr lang="ko-KR" altLang="ko-KR" sz="1800" dirty="0"/>
          </a:p>
          <a:p>
            <a:pPr lvl="1"/>
            <a:r>
              <a:rPr lang="en-GB" altLang="ko-KR" sz="1800" dirty="0" smtClean="0"/>
              <a:t>Similar </a:t>
            </a:r>
            <a:r>
              <a:rPr lang="en-GB" altLang="ko-KR" sz="1800" dirty="0"/>
              <a:t>to 11ax’s 20MHz only operation, one wake-up receiver can stay in one of the sub-channel in wide bandwidth</a:t>
            </a:r>
            <a:r>
              <a:rPr lang="en-GB" altLang="ko-KR" sz="1800" dirty="0" smtClean="0"/>
              <a:t>.</a:t>
            </a:r>
          </a:p>
          <a:p>
            <a:r>
              <a:rPr lang="en-US" altLang="ko-KR" sz="2000" dirty="0" smtClean="0"/>
              <a:t>AP access the channel based on the channel access method in legacy 802.11 standard’s method</a:t>
            </a:r>
          </a:p>
        </p:txBody>
      </p:sp>
      <p:pic>
        <p:nvPicPr>
          <p:cNvPr id="5" name="Pictur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611560" y="4213002"/>
            <a:ext cx="3757195" cy="1754796"/>
          </a:xfrm>
          <a:prstGeom prst="rect">
            <a:avLst/>
          </a:prstGeom>
        </p:spPr>
      </p:pic>
      <p:pic>
        <p:nvPicPr>
          <p:cNvPr id="6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4644008" y="4111771"/>
            <a:ext cx="388843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Punctured FDMA signal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punctured structure of the FDMA enables the unfairness issue of the channel usage [2]</a:t>
            </a:r>
            <a:endParaRPr lang="en-US" altLang="ko-KR" dirty="0"/>
          </a:p>
          <a:p>
            <a:r>
              <a:rPr lang="en-US" altLang="ko-KR" dirty="0" smtClean="0"/>
              <a:t>However, if the channel is busy, AP cannot send the WUR wake-up frame to STA allocated in that 20MHz band</a:t>
            </a:r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109" name="Rectangle 6"/>
          <p:cNvSpPr/>
          <p:nvPr/>
        </p:nvSpPr>
        <p:spPr>
          <a:xfrm>
            <a:off x="2867724" y="5889166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#p</a:t>
            </a:r>
            <a:endParaRPr lang="en-US" sz="900" dirty="0"/>
          </a:p>
        </p:txBody>
      </p:sp>
      <p:sp>
        <p:nvSpPr>
          <p:cNvPr id="110" name="Rectangle 7"/>
          <p:cNvSpPr/>
          <p:nvPr/>
        </p:nvSpPr>
        <p:spPr>
          <a:xfrm>
            <a:off x="1496124" y="569491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11" name="Rectangle 8"/>
          <p:cNvSpPr/>
          <p:nvPr/>
        </p:nvSpPr>
        <p:spPr>
          <a:xfrm>
            <a:off x="1953324" y="5694912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12" name="Rectangle 9"/>
          <p:cNvSpPr/>
          <p:nvPr/>
        </p:nvSpPr>
        <p:spPr>
          <a:xfrm>
            <a:off x="2410524" y="569391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13" name="Rectangle 10"/>
          <p:cNvSpPr/>
          <p:nvPr/>
        </p:nvSpPr>
        <p:spPr>
          <a:xfrm>
            <a:off x="2867724" y="5249014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#o</a:t>
            </a:r>
            <a:endParaRPr lang="en-US" sz="900" dirty="0"/>
          </a:p>
        </p:txBody>
      </p:sp>
      <p:sp>
        <p:nvSpPr>
          <p:cNvPr id="114" name="Rectangle 11"/>
          <p:cNvSpPr/>
          <p:nvPr/>
        </p:nvSpPr>
        <p:spPr>
          <a:xfrm>
            <a:off x="1496124" y="50547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15" name="Rectangle 12"/>
          <p:cNvSpPr/>
          <p:nvPr/>
        </p:nvSpPr>
        <p:spPr>
          <a:xfrm>
            <a:off x="1953324" y="505476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16" name="Rectangle 13"/>
          <p:cNvSpPr/>
          <p:nvPr/>
        </p:nvSpPr>
        <p:spPr>
          <a:xfrm>
            <a:off x="2410524" y="5053758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17" name="Rectangle 14"/>
          <p:cNvSpPr/>
          <p:nvPr/>
        </p:nvSpPr>
        <p:spPr>
          <a:xfrm>
            <a:off x="2867724" y="3961714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#m</a:t>
            </a:r>
            <a:endParaRPr lang="en-US" sz="900" dirty="0"/>
          </a:p>
        </p:txBody>
      </p:sp>
      <p:sp>
        <p:nvSpPr>
          <p:cNvPr id="118" name="Rectangle 15"/>
          <p:cNvSpPr/>
          <p:nvPr/>
        </p:nvSpPr>
        <p:spPr>
          <a:xfrm>
            <a:off x="1496124" y="37674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19" name="Rectangle 16"/>
          <p:cNvSpPr/>
          <p:nvPr/>
        </p:nvSpPr>
        <p:spPr>
          <a:xfrm>
            <a:off x="1953324" y="376746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20" name="Rectangle 17"/>
          <p:cNvSpPr/>
          <p:nvPr/>
        </p:nvSpPr>
        <p:spPr>
          <a:xfrm>
            <a:off x="2410524" y="3766458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21" name="Left Brace 18"/>
          <p:cNvSpPr/>
          <p:nvPr/>
        </p:nvSpPr>
        <p:spPr>
          <a:xfrm>
            <a:off x="878904" y="3766458"/>
            <a:ext cx="160020" cy="1248795"/>
          </a:xfrm>
          <a:prstGeom prst="leftBrac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2" name="Left Brace 19"/>
          <p:cNvSpPr/>
          <p:nvPr/>
        </p:nvSpPr>
        <p:spPr>
          <a:xfrm>
            <a:off x="878904" y="5069513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3" name="Left Brace 20"/>
          <p:cNvSpPr/>
          <p:nvPr/>
        </p:nvSpPr>
        <p:spPr>
          <a:xfrm>
            <a:off x="878904" y="5707000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4" name="TextBox 21"/>
          <p:cNvSpPr txBox="1"/>
          <p:nvPr/>
        </p:nvSpPr>
        <p:spPr>
          <a:xfrm>
            <a:off x="-27876" y="5871054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Primary 20MHz</a:t>
            </a:r>
            <a:endParaRPr lang="en-US" sz="900" dirty="0"/>
          </a:p>
        </p:txBody>
      </p:sp>
      <p:sp>
        <p:nvSpPr>
          <p:cNvPr id="125" name="TextBox 22"/>
          <p:cNvSpPr txBox="1"/>
          <p:nvPr/>
        </p:nvSpPr>
        <p:spPr>
          <a:xfrm>
            <a:off x="-27876" y="5242520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20MHz</a:t>
            </a:r>
            <a:endParaRPr lang="en-US" sz="900" dirty="0"/>
          </a:p>
        </p:txBody>
      </p:sp>
      <p:sp>
        <p:nvSpPr>
          <p:cNvPr id="126" name="TextBox 23"/>
          <p:cNvSpPr txBox="1"/>
          <p:nvPr/>
        </p:nvSpPr>
        <p:spPr>
          <a:xfrm>
            <a:off x="-27876" y="4275305"/>
            <a:ext cx="1133644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40MHz</a:t>
            </a:r>
            <a:endParaRPr lang="en-US" sz="900" dirty="0"/>
          </a:p>
        </p:txBody>
      </p:sp>
      <p:sp>
        <p:nvSpPr>
          <p:cNvPr id="127" name="Rectangle 24"/>
          <p:cNvSpPr/>
          <p:nvPr/>
        </p:nvSpPr>
        <p:spPr>
          <a:xfrm>
            <a:off x="1038924" y="37674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28" name="Rectangle 25"/>
          <p:cNvSpPr/>
          <p:nvPr/>
        </p:nvSpPr>
        <p:spPr>
          <a:xfrm>
            <a:off x="1038924" y="569491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29" name="Rectangle 26"/>
          <p:cNvSpPr/>
          <p:nvPr/>
        </p:nvSpPr>
        <p:spPr>
          <a:xfrm>
            <a:off x="1038924" y="50547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30" name="Rectangle 27"/>
          <p:cNvSpPr/>
          <p:nvPr/>
        </p:nvSpPr>
        <p:spPr>
          <a:xfrm>
            <a:off x="7363524" y="5881546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#p</a:t>
            </a:r>
            <a:endParaRPr lang="en-US" sz="900" dirty="0"/>
          </a:p>
        </p:txBody>
      </p:sp>
      <p:sp>
        <p:nvSpPr>
          <p:cNvPr id="131" name="Rectangle 28"/>
          <p:cNvSpPr/>
          <p:nvPr/>
        </p:nvSpPr>
        <p:spPr>
          <a:xfrm>
            <a:off x="5991924" y="568729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32" name="Rectangle 29"/>
          <p:cNvSpPr/>
          <p:nvPr/>
        </p:nvSpPr>
        <p:spPr>
          <a:xfrm>
            <a:off x="6449124" y="5687292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33" name="Rectangle 30"/>
          <p:cNvSpPr/>
          <p:nvPr/>
        </p:nvSpPr>
        <p:spPr>
          <a:xfrm>
            <a:off x="6906324" y="568629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34" name="Rectangle 31"/>
          <p:cNvSpPr/>
          <p:nvPr/>
        </p:nvSpPr>
        <p:spPr>
          <a:xfrm>
            <a:off x="7363524" y="3954094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#m</a:t>
            </a:r>
            <a:endParaRPr lang="en-US" sz="900" dirty="0"/>
          </a:p>
        </p:txBody>
      </p:sp>
      <p:sp>
        <p:nvSpPr>
          <p:cNvPr id="135" name="Rectangle 32"/>
          <p:cNvSpPr/>
          <p:nvPr/>
        </p:nvSpPr>
        <p:spPr>
          <a:xfrm>
            <a:off x="5991924" y="375984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36" name="Rectangle 33"/>
          <p:cNvSpPr/>
          <p:nvPr/>
        </p:nvSpPr>
        <p:spPr>
          <a:xfrm>
            <a:off x="6449124" y="375984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37" name="Rectangle 34"/>
          <p:cNvSpPr/>
          <p:nvPr/>
        </p:nvSpPr>
        <p:spPr>
          <a:xfrm>
            <a:off x="6906324" y="3758838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38" name="Left Brace 35"/>
          <p:cNvSpPr/>
          <p:nvPr/>
        </p:nvSpPr>
        <p:spPr>
          <a:xfrm>
            <a:off x="5374704" y="3758838"/>
            <a:ext cx="160020" cy="1248795"/>
          </a:xfrm>
          <a:prstGeom prst="leftBrac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9" name="Left Brace 36"/>
          <p:cNvSpPr/>
          <p:nvPr/>
        </p:nvSpPr>
        <p:spPr>
          <a:xfrm>
            <a:off x="5374704" y="5061893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0" name="Left Brace 37"/>
          <p:cNvSpPr/>
          <p:nvPr/>
        </p:nvSpPr>
        <p:spPr>
          <a:xfrm>
            <a:off x="5374704" y="5699380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1" name="TextBox 38"/>
          <p:cNvSpPr txBox="1"/>
          <p:nvPr/>
        </p:nvSpPr>
        <p:spPr>
          <a:xfrm>
            <a:off x="4467924" y="5863434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Primary 20MHz</a:t>
            </a:r>
            <a:endParaRPr lang="en-US" sz="900" dirty="0"/>
          </a:p>
        </p:txBody>
      </p:sp>
      <p:sp>
        <p:nvSpPr>
          <p:cNvPr id="142" name="TextBox 39"/>
          <p:cNvSpPr txBox="1"/>
          <p:nvPr/>
        </p:nvSpPr>
        <p:spPr>
          <a:xfrm>
            <a:off x="4467924" y="5234900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20MHz</a:t>
            </a:r>
            <a:endParaRPr lang="en-US" sz="900" dirty="0"/>
          </a:p>
        </p:txBody>
      </p:sp>
      <p:sp>
        <p:nvSpPr>
          <p:cNvPr id="143" name="TextBox 40"/>
          <p:cNvSpPr txBox="1"/>
          <p:nvPr/>
        </p:nvSpPr>
        <p:spPr>
          <a:xfrm>
            <a:off x="4467924" y="4267685"/>
            <a:ext cx="1133644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40MHz</a:t>
            </a:r>
            <a:endParaRPr lang="en-US" sz="900" dirty="0"/>
          </a:p>
        </p:txBody>
      </p:sp>
      <p:sp>
        <p:nvSpPr>
          <p:cNvPr id="144" name="Rectangle 41"/>
          <p:cNvSpPr/>
          <p:nvPr/>
        </p:nvSpPr>
        <p:spPr>
          <a:xfrm>
            <a:off x="5534724" y="375984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45" name="Rectangle 42"/>
          <p:cNvSpPr/>
          <p:nvPr/>
        </p:nvSpPr>
        <p:spPr>
          <a:xfrm>
            <a:off x="5534724" y="568729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46" name="Rectangle 43"/>
          <p:cNvSpPr/>
          <p:nvPr/>
        </p:nvSpPr>
        <p:spPr>
          <a:xfrm>
            <a:off x="1038924" y="4407613"/>
            <a:ext cx="3573780" cy="608643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CCA Busy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7" name="Rectangle 44"/>
          <p:cNvSpPr/>
          <p:nvPr/>
        </p:nvSpPr>
        <p:spPr>
          <a:xfrm>
            <a:off x="5534724" y="4407613"/>
            <a:ext cx="3573780" cy="1248387"/>
          </a:xfrm>
          <a:prstGeom prst="rect">
            <a:avLst/>
          </a:prstGeom>
          <a:pattFill prst="dk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CCA Busy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Channel access </a:t>
            </a:r>
            <a:r>
              <a:rPr lang="en-US" altLang="ko-KR" kern="0" dirty="0" smtClean="0">
                <a:latin typeface="Times New Roman"/>
                <a:ea typeface="MS Gothic"/>
              </a:rPr>
              <a:t>issue: for continuously busy status in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the secondary channel is busy in every duty cycle period, the allocated STAs cannot receive the wake-up frame</a:t>
            </a:r>
          </a:p>
          <a:p>
            <a:r>
              <a:rPr lang="en-US" altLang="ko-KR" sz="1800" dirty="0" smtClean="0"/>
              <a:t>However, the channel switching cannot be performed because of the channel status in that secondary channel</a:t>
            </a:r>
          </a:p>
          <a:p>
            <a:pPr lvl="1"/>
            <a:r>
              <a:rPr lang="en-US" altLang="ko-KR" sz="1600" dirty="0" smtClean="0"/>
              <a:t>The method of invoking channel switch is needed</a:t>
            </a:r>
          </a:p>
          <a:p>
            <a:r>
              <a:rPr lang="en-US" altLang="ko-KR" sz="1800" dirty="0" smtClean="0"/>
              <a:t>The channel switch invocation method can be made in 2 ways:</a:t>
            </a:r>
          </a:p>
          <a:p>
            <a:pPr lvl="1"/>
            <a:r>
              <a:rPr lang="en-US" altLang="ko-KR" sz="1600" dirty="0" smtClean="0"/>
              <a:t>STA </a:t>
            </a:r>
            <a:r>
              <a:rPr lang="en-US" altLang="ko-KR" sz="1600" dirty="0" smtClean="0"/>
              <a:t>initiated method</a:t>
            </a:r>
            <a:r>
              <a:rPr lang="en-US" altLang="ko-KR" sz="1600" dirty="0" smtClean="0"/>
              <a:t>: </a:t>
            </a:r>
            <a:r>
              <a:rPr lang="en-US" altLang="ko-KR" sz="1600" dirty="0" smtClean="0"/>
              <a:t>by wake-up signal to check connectivity with channel alive cycle</a:t>
            </a:r>
          </a:p>
          <a:p>
            <a:pPr lvl="1"/>
            <a:r>
              <a:rPr lang="en-US" altLang="ko-KR" sz="1600" dirty="0" smtClean="0"/>
              <a:t>AP initiated method: </a:t>
            </a:r>
            <a:r>
              <a:rPr lang="en-US" altLang="ko-KR" sz="1600" dirty="0" smtClean="0"/>
              <a:t>by broadcast wake-up frame in WUR primary </a:t>
            </a:r>
            <a:r>
              <a:rPr lang="en-US" altLang="ko-KR" sz="1800" dirty="0" smtClean="0"/>
              <a:t>channel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328" y="4365104"/>
            <a:ext cx="7887343" cy="217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Invoking channel switch </a:t>
            </a:r>
            <a:r>
              <a:rPr lang="en-US" altLang="ko-KR" kern="0" dirty="0" smtClean="0">
                <a:latin typeface="Times New Roman"/>
                <a:ea typeface="MS Gothic"/>
              </a:rPr>
              <a:t>by checking connectivity with channel alive cycle</a:t>
            </a:r>
            <a:endParaRPr lang="en-US" altLang="ko-KR" kern="0" dirty="0">
              <a:latin typeface="Times New Roman"/>
              <a:ea typeface="MS Gothic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STA may check the channel status by transmitted WUR frame to other station</a:t>
            </a:r>
          </a:p>
          <a:p>
            <a:pPr lvl="1"/>
            <a:r>
              <a:rPr lang="en-US" altLang="ko-KR" sz="1800" dirty="0" smtClean="0"/>
              <a:t>If any kind of WUR frame is received in the allocated channel, the channel is valid</a:t>
            </a:r>
          </a:p>
          <a:p>
            <a:r>
              <a:rPr lang="en-US" altLang="ko-KR" sz="2000" dirty="0" smtClean="0"/>
              <a:t>If there is no WUR frame transmitted in that 20MHz channel, AP may transmit the null wake-up frame after the predetermined period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124" y="4131279"/>
            <a:ext cx="6933751" cy="234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Invoking channel switch by checking connectivity with channel alive cycle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STA does not receive the wake-up frame for some duration, it may proceed the channel switch procedure</a:t>
            </a:r>
          </a:p>
          <a:p>
            <a:pPr lvl="1"/>
            <a:r>
              <a:rPr lang="en-US" altLang="ko-KR" dirty="0" smtClean="0"/>
              <a:t>The channel switch procedure can be performed in PCR, by using the WUR mode setup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49" y="3573016"/>
            <a:ext cx="8062501" cy="234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Invoking channel switch by wake-up </a:t>
            </a:r>
            <a:r>
              <a:rPr lang="en-US" altLang="ko-KR" kern="0" dirty="0">
                <a:latin typeface="Times New Roman"/>
                <a:ea typeface="MS Gothic"/>
              </a:rPr>
              <a:t>frame in WUR primary channel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detect the channel status and the status of WUR frame transmission  </a:t>
            </a:r>
          </a:p>
          <a:p>
            <a:r>
              <a:rPr lang="en-US" altLang="ko-KR" dirty="0" smtClean="0"/>
              <a:t>If AP detects that </a:t>
            </a:r>
            <a:r>
              <a:rPr lang="en-US" altLang="ko-KR" dirty="0"/>
              <a:t>channel access </a:t>
            </a:r>
            <a:r>
              <a:rPr lang="en-US" altLang="ko-KR" dirty="0" smtClean="0"/>
              <a:t>issue, AP may transmit the wake-up frame in the primary 20MHz channel after WUR beacon to switch the FDMA channel</a:t>
            </a:r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5" y="4211052"/>
            <a:ext cx="8323249" cy="158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1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channel switching issue in FDMA transmission</a:t>
            </a:r>
          </a:p>
          <a:p>
            <a:r>
              <a:rPr lang="en-US" altLang="ko-KR" dirty="0" smtClean="0"/>
              <a:t>The detection and recovery of channel access issue for FDMA WUR wake-up frame can be proceeded in 2 ways: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dirty="0" smtClean="0"/>
              <a:t>initiated method </a:t>
            </a:r>
            <a:r>
              <a:rPr lang="en-US" altLang="ko-KR" dirty="0" smtClean="0"/>
              <a:t>by </a:t>
            </a:r>
            <a:r>
              <a:rPr lang="en-US" altLang="ko-KR" dirty="0" smtClean="0"/>
              <a:t>channel alive cycle and null wake-up frame </a:t>
            </a:r>
          </a:p>
          <a:p>
            <a:pPr lvl="1"/>
            <a:r>
              <a:rPr lang="en-US" altLang="ko-KR" dirty="0" smtClean="0"/>
              <a:t>AP initiated method </a:t>
            </a:r>
            <a:r>
              <a:rPr lang="en-US" altLang="ko-KR" dirty="0" smtClean="0"/>
              <a:t>with WUR wake-up frame in primary 20MHz channel after the WUR beacon frame 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47516</TotalTime>
  <Words>657</Words>
  <Application>Microsoft Office PowerPoint</Application>
  <PresentationFormat>화면 슬라이드 쇼(4:3)</PresentationFormat>
  <Paragraphs>91</Paragraphs>
  <Slides>11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FDMA transmission of WUR frame </vt:lpstr>
      <vt:lpstr>Recap: Punctured FDMA signal</vt:lpstr>
      <vt:lpstr>Channel access issue: for continuously busy status in secondary channel</vt:lpstr>
      <vt:lpstr>Invoking channel switch by checking connectivity with channel alive cycle</vt:lpstr>
      <vt:lpstr>Invoking channel switch by checking connectivity with channel alive cycle</vt:lpstr>
      <vt:lpstr>Invoking channel switch by wake-up frame in WUR primary channel</vt:lpstr>
      <vt:lpstr>Conclusion</vt:lpstr>
      <vt:lpstr>Straw poll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717</cp:revision>
  <cp:lastPrinted>2017-07-06T20:18:14Z</cp:lastPrinted>
  <dcterms:created xsi:type="dcterms:W3CDTF">2015-04-24T00:57:35Z</dcterms:created>
  <dcterms:modified xsi:type="dcterms:W3CDTF">2018-07-10T20:35:05Z</dcterms:modified>
</cp:coreProperties>
</file>