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77" d="100"/>
          <a:sy n="77" d="100"/>
        </p:scale>
        <p:origin x="812" y="-2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802.11-18/1193r0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802.11-18/1193r0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802.11-18/1193r0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HEz Polling Frame Format</a:t>
            </a:r>
            <a:endParaRPr lang="en-GB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802.11-14/1193r0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HEz Polling Frame Format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062543"/>
              </p:ext>
            </p:extLst>
          </p:nvPr>
        </p:nvGraphicFramePr>
        <p:xfrm>
          <a:off x="515938" y="2278063"/>
          <a:ext cx="8096250" cy="260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67030" imgH="2649668" progId="Word.Document.8">
                  <p:embed/>
                </p:oleObj>
              </mc:Choice>
              <mc:Fallback>
                <p:oleObj name="Document" r:id="rId4" imgW="8267030" imgH="26496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96250" cy="2601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Poll response frame for HEz ranging shall be a CTS frame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Yes: 	   No: 	          Abstain: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58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Location Trigger frame subtype HEz Poll shall have the following constraints? :</a:t>
            </a:r>
          </a:p>
          <a:p>
            <a:r>
              <a:rPr lang="en-US" dirty="0"/>
              <a:t>1. No Trigger Dependent User Info field</a:t>
            </a:r>
          </a:p>
          <a:p>
            <a:r>
              <a:rPr lang="en-US" dirty="0"/>
              <a:t>2. OFDMA is the mandatory mode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07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polling is the first stage in every HEz </a:t>
            </a:r>
            <a:r>
              <a:rPr lang="en-US" dirty="0" err="1"/>
              <a:t>Txop</a:t>
            </a:r>
            <a:r>
              <a:rPr lang="en-US" dirty="0"/>
              <a:t> measurement sequence.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allow for ISTAs which established a session to dynamically change their measurement rate based (for example) on changing channel conditions, their movement, power save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design of polling TF and response needs to satisfy the following constraints: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Allow for sufficiently large number of ISTAs to be polled.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Allow </a:t>
            </a:r>
            <a:r>
              <a:rPr lang="en-US" dirty="0"/>
              <a:t>RSTA to derive a TF Location Sounding allocating sounding resources to the subset of responding ISTAs (with SIFS time).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Support for both associated and unassociated ISTAs.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 we propose a design for Polling TF satisfying the above constraints.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79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format for Polling TF – Previous </a:t>
            </a:r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Option </a:t>
            </a:r>
            <a:r>
              <a:rPr lang="en-US" dirty="0" smtClean="0"/>
              <a:t>1 (BSRP): </a:t>
            </a:r>
            <a:r>
              <a:rPr lang="en-US" dirty="0"/>
              <a:t>use </a:t>
            </a:r>
            <a:r>
              <a:rPr lang="en-US" dirty="0" err="1"/>
              <a:t>QoS</a:t>
            </a:r>
            <a:r>
              <a:rPr lang="en-US" dirty="0"/>
              <a:t> NULL frames as Poll response.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MAC Overhead: 40 bytes.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Benefit: implementation simplicity.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Con: Objections/comments from reviewers/rest of 802.11 group on the use of data frames by unassociated ISTAs, supports fewer ISTAs than Option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44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format for Polling TF – Previous </a:t>
            </a:r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 (NFRP): </a:t>
            </a:r>
            <a:r>
              <a:rPr lang="en-US" dirty="0"/>
              <a:t>use Short NDP feedback.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MAC overhead: 0 bytes.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Benefit: can poll larger number of ISTAs simultaneously, shorter medium time (no MAC), shorter processing time (no decoding needed).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Con: 11ax </a:t>
            </a:r>
            <a:r>
              <a:rPr lang="en-US" dirty="0" err="1"/>
              <a:t>Rel</a:t>
            </a:r>
            <a:r>
              <a:rPr lang="en-US" dirty="0"/>
              <a:t> 2.0 feature set is unknown at this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188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format for Polling TF(contd.)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use CTS </a:t>
            </a:r>
            <a:r>
              <a:rPr lang="en-US" dirty="0" smtClean="0"/>
              <a:t>to Self as </a:t>
            </a:r>
            <a:r>
              <a:rPr lang="en-US" dirty="0"/>
              <a:t>Poll response.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RSTA identifies the responder from the </a:t>
            </a:r>
            <a:r>
              <a:rPr lang="en-US" dirty="0" smtClean="0"/>
              <a:t>RA field of the CTS frame.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Allow CTS to be sent by unassociated STA.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Duration field </a:t>
            </a:r>
            <a:r>
              <a:rPr lang="en-US" dirty="0" smtClean="0"/>
              <a:t>is Reserved</a:t>
            </a:r>
            <a:r>
              <a:rPr lang="en-US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ISTAs use MAC padding/ packet extension to provide sufficient time for the RSTA to decode the Poll response.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MAC Overhead: 14 bytes.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Benefit: satisfy constraints in slide 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Con: supports fewer ISTAs than Option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Prefer Option 3.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09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TF format based on Option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 CTS frame is used as Poll Response, the Polling TF can be based on the 11ax Basic Trigger frame with the following changes/constraints: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Trigger Dependent User Info field is absent because the response is not a MU-PPDU nor is a Data frame.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Allocation </a:t>
            </a:r>
            <a:r>
              <a:rPr lang="en-US" dirty="0"/>
              <a:t>is based on reception of a valid MAC header.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Trigger Dependent Common Info field and its values are adopted from [11az Trigger Frame draft].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54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usage of CTS as HEz Poll response to satisfy HEz Poll frame design constraints.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77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Jonathan Segev </a:t>
            </a:r>
            <a:r>
              <a:rPr lang="en-US" b="0" dirty="0" err="1"/>
              <a:t>etal</a:t>
            </a:r>
            <a:r>
              <a:rPr lang="en-US" b="0" dirty="0"/>
              <a:t>, “</a:t>
            </a:r>
            <a:r>
              <a:rPr lang="en-GB" b="0" dirty="0"/>
              <a:t>802.11az Trigger Frame Format”, March 2018.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242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30</TotalTime>
  <Words>620</Words>
  <Application>Microsoft Office PowerPoint</Application>
  <PresentationFormat>On-screen Show (4:3)</PresentationFormat>
  <Paragraphs>91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HEz Polling Frame Format</vt:lpstr>
      <vt:lpstr>Introduction</vt:lpstr>
      <vt:lpstr>Challenges</vt:lpstr>
      <vt:lpstr>Frame format for Polling TF – Previous Proposals</vt:lpstr>
      <vt:lpstr>Frame format for Polling TF – Previous Proposals</vt:lpstr>
      <vt:lpstr>Frame format for Polling TF(contd.)</vt:lpstr>
      <vt:lpstr>Polling TF format based on Option 3</vt:lpstr>
      <vt:lpstr>Summary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Polling Frame Format</dc:title>
  <dc:creator>Das, Dibakar</dc:creator>
  <cp:keywords>CTPClassification=CTP_NT</cp:keywords>
  <cp:lastModifiedBy>Das, Dibakar</cp:lastModifiedBy>
  <cp:revision>24</cp:revision>
  <cp:lastPrinted>1601-01-01T00:00:00Z</cp:lastPrinted>
  <dcterms:created xsi:type="dcterms:W3CDTF">2018-07-09T16:22:11Z</dcterms:created>
  <dcterms:modified xsi:type="dcterms:W3CDTF">2018-07-09T16:52:19Z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a658f785-7102-4510-9c71-1f5c7fa4221d</vt:lpwstr>
  </property>
  <property fmtid="{D5CDD505-2E9C-101B-9397-08002B2CF9AE}" pid="3" name="CTP_TimeStamp">
    <vt:lpwstr>2018-07-09 16:52:19Z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