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41" r:id="rId4"/>
    <p:sldId id="345" r:id="rId5"/>
    <p:sldId id="346" r:id="rId6"/>
    <p:sldId id="342" r:id="rId7"/>
    <p:sldId id="347" r:id="rId8"/>
    <p:sldId id="348" r:id="rId9"/>
    <p:sldId id="343" r:id="rId10"/>
    <p:sldId id="34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802.11-18/1161r0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EHT Technology Candidate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01908"/>
              </p:ext>
            </p:extLst>
          </p:nvPr>
        </p:nvGraphicFramePr>
        <p:xfrm>
          <a:off x="477838" y="3362325"/>
          <a:ext cx="8426450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3" name="Document" r:id="rId4" imgW="8647874" imgH="3327564" progId="Word.Document.8">
                  <p:embed/>
                </p:oleObj>
              </mc:Choice>
              <mc:Fallback>
                <p:oleObj name="Document" r:id="rId4" imgW="8647874" imgH="3327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426450" cy="3235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11-18-0789-10-0wng-extreme-throughput-802-11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8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37" y="1374777"/>
            <a:ext cx="9067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EHT TIG was initiated in May by [1], where candidate features include: 320MHz, NSS=16, Multichannel Aggregation/Operation.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Pushing high peak PHY throughput is good, but also want to discuss the candidate features based on more direct and practical need of improvements from current WLAN deployments.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Major EHT Differentiation Features: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Multiple (Dual) channel operation.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/>
              <a:t>Multiple AP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(incremental) improvements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I. Multi Channel Operation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1"/>
            <a:ext cx="8763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Nowadays many APs are operating with dual/tri radios concurrently and independently, while STAs are typically with single radio.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966417"/>
            <a:ext cx="6172200" cy="44545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29400" y="2557163"/>
            <a:ext cx="1689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(Nowadays)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8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Multi Channel Operation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010" y="1298577"/>
            <a:ext cx="7985033" cy="39721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see a trend that STAs are moving into dual band concurrent architectures in the near future.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In EHT, we may explore concurrent dual band at both AP and STA to obtain higher per user throughput or efficiency.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511" y="2425508"/>
            <a:ext cx="3131102" cy="40514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252015" y="4021434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(EHT)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Multi Channel Operation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3056"/>
            <a:ext cx="8763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Multi Channel Aggregation: Higher throughput (BW)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E.g. 80+80, 40+80, 20+80, 2GHz and 5GHz/6GHz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160+160MHz (i.e. 320MHz) is one case of channel aggregation to achieve higher peak throughput.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Flexible channel planning around 5GHz DFS channels, or 6GHz incumbent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Multi-Channel Full Duplex (FDD): improves efficiency and reduce latency.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Useful in applications such as gaming, video streaming, </a:t>
            </a:r>
            <a:r>
              <a:rPr lang="en-US" sz="1600" dirty="0" err="1" smtClean="0"/>
              <a:t>etc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1459" y="3170238"/>
            <a:ext cx="3512541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5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Multi AP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6" y="1447800"/>
            <a:ext cx="9144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Leverage wired (e.g. enterprise) or wireless (e.g. home mesh) backbones for data + clock synchronization.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Better link budget and regulatory power limitation than a single AP with big antenna array.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Example Technologies:</a:t>
            </a:r>
            <a:endParaRPr lang="en-US" sz="20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Null Steering </a:t>
            </a:r>
            <a:r>
              <a:rPr lang="en-US" sz="1600" dirty="0"/>
              <a:t>for Interference Avoidance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Joint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Joint MUMIMO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92" y="4164014"/>
            <a:ext cx="3733800" cy="23113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3980985"/>
            <a:ext cx="4143117" cy="236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3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AP Coordination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73337"/>
            <a:ext cx="7770813" cy="12821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Example-1: Interference Avoidance Steering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Useful when APs are with large dimension (4x4 or 8x8).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3148018" y="3456801"/>
            <a:ext cx="381000" cy="5334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224218" y="3228201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300418" y="3228201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376618" y="3228201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452818" y="3228201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5888144" y="3334707"/>
            <a:ext cx="381000" cy="533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964344" y="3106107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40544" y="3106107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6116744" y="3106107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192944" y="3106107"/>
            <a:ext cx="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157660" y="394180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88144" y="3868107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AP2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462218" y="3837801"/>
            <a:ext cx="76200" cy="1524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2462218" y="3761601"/>
            <a:ext cx="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09818" y="394180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Freeform 14"/>
          <p:cNvSpPr>
            <a:spLocks/>
          </p:cNvSpPr>
          <p:nvPr/>
        </p:nvSpPr>
        <p:spPr bwMode="auto">
          <a:xfrm rot="19907168">
            <a:off x="2413987" y="3376640"/>
            <a:ext cx="803486" cy="230457"/>
          </a:xfrm>
          <a:custGeom>
            <a:avLst/>
            <a:gdLst/>
            <a:ahLst/>
            <a:cxnLst>
              <a:cxn ang="0">
                <a:pos x="408" y="104"/>
              </a:cxn>
              <a:cxn ang="0">
                <a:pos x="600" y="8"/>
              </a:cxn>
              <a:cxn ang="0">
                <a:pos x="3048" y="56"/>
              </a:cxn>
              <a:cxn ang="0">
                <a:pos x="408" y="104"/>
              </a:cxn>
            </a:cxnLst>
            <a:rect l="0" t="0" r="r" b="b"/>
            <a:pathLst>
              <a:path w="3080" h="112">
                <a:moveTo>
                  <a:pt x="408" y="104"/>
                </a:moveTo>
                <a:cubicBezTo>
                  <a:pt x="0" y="96"/>
                  <a:pt x="160" y="16"/>
                  <a:pt x="600" y="8"/>
                </a:cubicBezTo>
                <a:cubicBezTo>
                  <a:pt x="1040" y="0"/>
                  <a:pt x="3080" y="32"/>
                  <a:pt x="3048" y="56"/>
                </a:cubicBezTo>
                <a:cubicBezTo>
                  <a:pt x="3016" y="80"/>
                  <a:pt x="816" y="112"/>
                  <a:pt x="408" y="104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579344" y="4943190"/>
            <a:ext cx="76200" cy="152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4579344" y="4866990"/>
            <a:ext cx="0" cy="76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426944" y="509559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STA2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3547602" y="3377751"/>
            <a:ext cx="868898" cy="1489240"/>
          </a:xfrm>
          <a:custGeom>
            <a:avLst/>
            <a:gdLst>
              <a:gd name="connsiteX0" fmla="*/ 0 w 591015"/>
              <a:gd name="connsiteY0" fmla="*/ 1430 h 1072500"/>
              <a:gd name="connsiteX1" fmla="*/ 289932 w 591015"/>
              <a:gd name="connsiteY1" fmla="*/ 90640 h 1072500"/>
              <a:gd name="connsiteX2" fmla="*/ 178420 w 591015"/>
              <a:gd name="connsiteY2" fmla="*/ 581293 h 1072500"/>
              <a:gd name="connsiteX3" fmla="*/ 490654 w 591015"/>
              <a:gd name="connsiteY3" fmla="*/ 993889 h 1072500"/>
              <a:gd name="connsiteX4" fmla="*/ 591015 w 591015"/>
              <a:gd name="connsiteY4" fmla="*/ 1071947 h 107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015" h="1072500">
                <a:moveTo>
                  <a:pt x="0" y="1430"/>
                </a:moveTo>
                <a:cubicBezTo>
                  <a:pt x="130097" y="-2287"/>
                  <a:pt x="260195" y="-6004"/>
                  <a:pt x="289932" y="90640"/>
                </a:cubicBezTo>
                <a:cubicBezTo>
                  <a:pt x="319669" y="187284"/>
                  <a:pt x="144966" y="430752"/>
                  <a:pt x="178420" y="581293"/>
                </a:cubicBezTo>
                <a:cubicBezTo>
                  <a:pt x="211874" y="731834"/>
                  <a:pt x="421888" y="912114"/>
                  <a:pt x="490654" y="993889"/>
                </a:cubicBezTo>
                <a:cubicBezTo>
                  <a:pt x="559420" y="1075664"/>
                  <a:pt x="575217" y="1073805"/>
                  <a:pt x="591015" y="1071947"/>
                </a:cubicBezTo>
              </a:path>
            </a:pathLst>
          </a:custGeom>
          <a:noFill/>
          <a:ln w="9525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33146" y="4038579"/>
            <a:ext cx="926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Spatial Null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Freeform 14"/>
          <p:cNvSpPr>
            <a:spLocks/>
          </p:cNvSpPr>
          <p:nvPr/>
        </p:nvSpPr>
        <p:spPr bwMode="auto">
          <a:xfrm rot="18196857">
            <a:off x="4427372" y="3813322"/>
            <a:ext cx="1799956" cy="316416"/>
          </a:xfrm>
          <a:custGeom>
            <a:avLst/>
            <a:gdLst/>
            <a:ahLst/>
            <a:cxnLst>
              <a:cxn ang="0">
                <a:pos x="408" y="104"/>
              </a:cxn>
              <a:cxn ang="0">
                <a:pos x="600" y="8"/>
              </a:cxn>
              <a:cxn ang="0">
                <a:pos x="3048" y="56"/>
              </a:cxn>
              <a:cxn ang="0">
                <a:pos x="408" y="104"/>
              </a:cxn>
            </a:cxnLst>
            <a:rect l="0" t="0" r="r" b="b"/>
            <a:pathLst>
              <a:path w="3080" h="112">
                <a:moveTo>
                  <a:pt x="408" y="104"/>
                </a:moveTo>
                <a:cubicBezTo>
                  <a:pt x="0" y="96"/>
                  <a:pt x="160" y="16"/>
                  <a:pt x="600" y="8"/>
                </a:cubicBezTo>
                <a:cubicBezTo>
                  <a:pt x="1040" y="0"/>
                  <a:pt x="3080" y="32"/>
                  <a:pt x="3048" y="56"/>
                </a:cubicBezTo>
                <a:cubicBezTo>
                  <a:pt x="3016" y="80"/>
                  <a:pt x="816" y="112"/>
                  <a:pt x="408" y="104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3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Multi AP Coordination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95" y="1392045"/>
            <a:ext cx="7770813" cy="3276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Example-2: Joint Beamforming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1337830"/>
            <a:ext cx="4362862" cy="22828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45" y="2751304"/>
            <a:ext cx="7171655" cy="363485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562600" y="3957711"/>
            <a:ext cx="1501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AP(s): 4Tx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STA: 3Rx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III. Other Incremental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981" y="1751013"/>
            <a:ext cx="85232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Outdoor long range and high mobility improvements from </a:t>
            </a:r>
            <a:r>
              <a:rPr lang="en-US" b="0" dirty="0" smtClean="0"/>
              <a:t>11ax—if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SR improvements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OFDMA/MUMIMO </a:t>
            </a:r>
            <a:r>
              <a:rPr lang="en-US" b="0" dirty="0" smtClean="0"/>
              <a:t>improvements from </a:t>
            </a:r>
            <a:r>
              <a:rPr lang="en-US" b="0" dirty="0" smtClean="0"/>
              <a:t>11ax.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Modulation and coding improvements.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Others…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0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75218</TotalTime>
  <Words>469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Garamond</vt:lpstr>
      <vt:lpstr>Times New Roman</vt:lpstr>
      <vt:lpstr>Office Theme</vt:lpstr>
      <vt:lpstr>Document</vt:lpstr>
      <vt:lpstr>EHT Technology Candidate Discussions</vt:lpstr>
      <vt:lpstr>Introduction</vt:lpstr>
      <vt:lpstr>I. Multi Channel Operation </vt:lpstr>
      <vt:lpstr>Multi Channel Operation (2)</vt:lpstr>
      <vt:lpstr>Multi Channel Operation (3)</vt:lpstr>
      <vt:lpstr>II. Multi AP Coordination</vt:lpstr>
      <vt:lpstr>Multi AP Coordination (2)</vt:lpstr>
      <vt:lpstr>Multi AP Coordination (3)</vt:lpstr>
      <vt:lpstr>III. Other Incremental Improvements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851</cp:revision>
  <cp:lastPrinted>1601-01-01T00:00:00Z</cp:lastPrinted>
  <dcterms:created xsi:type="dcterms:W3CDTF">2015-10-31T00:33:08Z</dcterms:created>
  <dcterms:modified xsi:type="dcterms:W3CDTF">2018-07-09T23:49:23Z</dcterms:modified>
</cp:coreProperties>
</file>