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2" r:id="rId2"/>
    <p:sldId id="281" r:id="rId3"/>
    <p:sldId id="282" r:id="rId4"/>
    <p:sldId id="285" r:id="rId5"/>
    <p:sldId id="283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yam Torab" initials="PT" lastIdx="2" clrIdx="0">
    <p:extLst>
      <p:ext uri="{19B8F6BF-5375-455C-9EA6-DF929625EA0E}">
        <p15:presenceInfo xmlns:p15="http://schemas.microsoft.com/office/powerpoint/2012/main" userId="6674092a-861a-4eb3-a43c-032eeb640422" providerId="Windows Live"/>
      </p:ext>
    </p:extLst>
  </p:cmAuthor>
  <p:cmAuthor id="2" name="Grigat.Michael" initials="G" lastIdx="9" clrIdx="1">
    <p:extLst>
      <p:ext uri="{19B8F6BF-5375-455C-9EA6-DF929625EA0E}">
        <p15:presenceInfo xmlns:p15="http://schemas.microsoft.com/office/powerpoint/2012/main" userId="S-1-5-21-3919226555-1731211171-992438848-3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4"/>
    <p:restoredTop sz="96494" autoAdjust="0"/>
  </p:normalViewPr>
  <p:slideViewPr>
    <p:cSldViewPr snapToGrid="0" snapToObjects="1">
      <p:cViewPr varScale="1">
        <p:scale>
          <a:sx n="88" d="100"/>
          <a:sy n="88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0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46095-1C8A-40EB-BA75-57A8FCF336EF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A995B-B0BA-4F71-85D7-5E7B284C1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88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362BF-5417-6849-9EB6-A55ABBF02A21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A0EE5-3FE5-8C45-A502-A62D901BF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5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30881-2D54-7B43-905D-3111D3A953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2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508759"/>
            <a:ext cx="5077884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508759"/>
            <a:ext cx="508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6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2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7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2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4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594360"/>
            <a:ext cx="10515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7772400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08760"/>
            <a:ext cx="1051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2320" y="6537960"/>
            <a:ext cx="429768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11957" y="6537960"/>
            <a:ext cx="1070768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396" y="5943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537960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5379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1" name="Rectangle 3"/>
          <p:cNvSpPr txBox="1">
            <a:spLocks noChangeArrowheads="1"/>
          </p:cNvSpPr>
          <p:nvPr userDrawn="1"/>
        </p:nvSpPr>
        <p:spPr bwMode="auto">
          <a:xfrm>
            <a:off x="7772396" y="364172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doc.: IEEE 802.11-18/1150-r0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3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6570"/>
            <a:ext cx="10363200" cy="1470025"/>
          </a:xfrm>
        </p:spPr>
        <p:txBody>
          <a:bodyPr/>
          <a:lstStyle/>
          <a:p>
            <a:r>
              <a:rPr lang="en-US" dirty="0" smtClean="0"/>
              <a:t>Framework for enhancing DN-SRD </a:t>
            </a:r>
            <a:r>
              <a:rPr lang="en-US" dirty="0" err="1"/>
              <a:t>c</a:t>
            </a:r>
            <a:r>
              <a:rPr lang="en-US" dirty="0" err="1" smtClean="0"/>
              <a:t>oexsitence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da-DK" smtClean="0"/>
              <a:t>Aditya V. Padaki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11957" y="6537960"/>
            <a:ext cx="1070768" cy="228600"/>
          </a:xfrm>
        </p:spPr>
        <p:txBody>
          <a:bodyPr/>
          <a:lstStyle/>
          <a:p>
            <a:fld id="{E7098A24-1AEE-5640-A321-184094239E4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idx="10"/>
          </p:nvPr>
        </p:nvSpPr>
        <p:spPr>
          <a:xfrm>
            <a:off x="912285" y="365760"/>
            <a:ext cx="3657600" cy="22860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878BD82-794B-E54D-86A1-620671398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79168"/>
              </p:ext>
            </p:extLst>
          </p:nvPr>
        </p:nvGraphicFramePr>
        <p:xfrm>
          <a:off x="1540954" y="3740277"/>
          <a:ext cx="9110091" cy="152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048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6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Aditya V. Padaki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Samsung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1301 E. Lookout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Richardson, TX 75082.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a.padaki@samsung.com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Jianhua Mo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jianhua.m@samsung.com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4478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Boon Loong 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b.ng@samsung.com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Charlie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Zhang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jianzhong.z@samsung.com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72C43BB7-5FF4-46A1-8496-FFA2A22F5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799" y="2466594"/>
            <a:ext cx="7772400" cy="733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2pPr>
            <a:lvl3pPr marL="685800" indent="0" algn="ctr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3pPr>
            <a:lvl4pPr marL="10287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3716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7145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0574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4003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743200" indent="0" algn="ctr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</a:t>
            </a:r>
            <a:r>
              <a:rPr lang="en-US" altLang="en-US" sz="2000" b="0" kern="0" dirty="0" smtClean="0"/>
              <a:t>July 2018</a:t>
            </a:r>
          </a:p>
          <a:p>
            <a:r>
              <a:rPr lang="en-US" altLang="en-US" kern="0" dirty="0"/>
              <a:t>DCN:</a:t>
            </a:r>
            <a:r>
              <a:rPr lang="en-US" altLang="en-US" b="0" kern="0" dirty="0"/>
              <a:t> 11-18-1150-00-00ay </a:t>
            </a:r>
          </a:p>
        </p:txBody>
      </p:sp>
    </p:spTree>
    <p:extLst>
      <p:ext uri="{BB962C8B-B14F-4D97-AF65-F5344CB8AC3E}">
        <p14:creationId xmlns:p14="http://schemas.microsoft.com/office/powerpoint/2010/main" val="29880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DN-SRD co-existence framework should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rotect the interests of both DN and SRDs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ffer flexibility in design and deployment without rigid requirements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esirably be forward compatible </a:t>
            </a:r>
          </a:p>
          <a:p>
            <a:pPr lvl="2">
              <a:buFont typeface="Times New Roman" panose="02020603050405020304" pitchFamily="18" charset="0"/>
              <a:buChar char="–"/>
            </a:pPr>
            <a:r>
              <a:rPr lang="en-US" dirty="0" smtClean="0"/>
              <a:t>given that DN infrastructure could well be a long term deployment</a:t>
            </a:r>
          </a:p>
          <a:p>
            <a:endParaRPr lang="en-US" dirty="0" smtClean="0"/>
          </a:p>
          <a:p>
            <a:r>
              <a:rPr lang="en-US" dirty="0" smtClean="0"/>
              <a:t>More analysis, simulations will help in </a:t>
            </a:r>
            <a:r>
              <a:rPr lang="en-US" dirty="0" smtClean="0"/>
              <a:t>forming informed assessments</a:t>
            </a:r>
            <a:endParaRPr lang="en-US" dirty="0" smtClean="0"/>
          </a:p>
          <a:p>
            <a:r>
              <a:rPr lang="en-US" dirty="0" smtClean="0"/>
              <a:t>With this view, we provide some charts that can be used for further analysis in upcoming discussions and deployment guidelines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Co-existence 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Recap: Dual DN blockage is when both the DNs exceed the CCA threshold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Power/EIRP considerations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3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408" y="3476567"/>
            <a:ext cx="4449941" cy="214699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855" y="3476567"/>
            <a:ext cx="4999288" cy="23302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34342" y="2650035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 Power &gt; –68 </a:t>
            </a:r>
            <a:r>
              <a:rPr lang="en-US" dirty="0" err="1" smtClean="0"/>
              <a:t>dBm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065417" y="3019367"/>
            <a:ext cx="54864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45132" y="3019367"/>
            <a:ext cx="460294" cy="4666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713240" y="2650035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 Power &gt; –68 </a:t>
            </a:r>
            <a:r>
              <a:rPr lang="en-US" dirty="0" err="1" smtClean="0"/>
              <a:t>dBm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8144315" y="3019367"/>
            <a:ext cx="54864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9124030" y="3019367"/>
            <a:ext cx="460294" cy="4666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9353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Path loss model: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sSub>
                      <m:sSubPr>
                        <m:ctrlPr>
                          <a:rPr lang="en-US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𝐿𝑂𝑆</m:t>
                        </m:r>
                      </m:sub>
                    </m:sSub>
                    <m:r>
                      <a:rPr lang="en-US" i="1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=32.4+21</m:t>
                    </m:r>
                    <m:func>
                      <m:funcPr>
                        <m:ctrlPr>
                          <a:rPr lang="en-US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+20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bg2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</m:func>
                      </m:e>
                    </m:func>
                  </m:oMath>
                </a14:m>
                <a:endParaRPr lang="en-US" dirty="0" smtClean="0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endParaRPr>
              </a:p>
              <a:p>
                <a:endParaRPr lang="en-US" dirty="0" err="1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Inter DN Distance to avoid Dual Blockage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6" t="3085" r="8052" b="2087"/>
          <a:stretch/>
        </p:blipFill>
        <p:spPr>
          <a:xfrm>
            <a:off x="2993571" y="2002561"/>
            <a:ext cx="6357257" cy="453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2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9" t="3025" r="8291" b="2000"/>
          <a:stretch/>
        </p:blipFill>
        <p:spPr>
          <a:xfrm>
            <a:off x="6204686" y="1590072"/>
            <a:ext cx="5347063" cy="38956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1" t="3025" r="8118" b="2000"/>
          <a:stretch/>
        </p:blipFill>
        <p:spPr>
          <a:xfrm>
            <a:off x="830443" y="1608165"/>
            <a:ext cx="5341757" cy="390359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5774345"/>
            <a:ext cx="10515600" cy="763615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Observation for d</a:t>
            </a:r>
            <a:r>
              <a:rPr lang="en-US" sz="2000" b="0" dirty="0" smtClean="0"/>
              <a:t>eployment guidelines: Higher DN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/Rx Gain helps in meeting the MCS/SNR target while ensuring Co-EX. </a:t>
            </a:r>
            <a:endParaRPr lang="en-US" sz="20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EIRP to meet a </a:t>
            </a:r>
            <a:r>
              <a:rPr lang="en-US" dirty="0"/>
              <a:t>t</a:t>
            </a:r>
            <a:r>
              <a:rPr lang="en-US" dirty="0" smtClean="0"/>
              <a:t>arget SNR and </a:t>
            </a:r>
            <a:br>
              <a:rPr lang="en-US" dirty="0" smtClean="0"/>
            </a:br>
            <a:r>
              <a:rPr lang="en-US" dirty="0" smtClean="0"/>
              <a:t>required inter DN distance to avoid dual DN blockage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19705086">
            <a:off x="2400050" y="3586217"/>
            <a:ext cx="2993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Region of operation avoid dual DN blockage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53052" y="3023540"/>
            <a:ext cx="1857131" cy="1845366"/>
            <a:chOff x="3753052" y="3023540"/>
            <a:chExt cx="1857131" cy="1845366"/>
          </a:xfrm>
        </p:grpSpPr>
        <p:sp>
          <p:nvSpPr>
            <p:cNvPr id="24" name="Up Arrow 23"/>
            <p:cNvSpPr/>
            <p:nvPr/>
          </p:nvSpPr>
          <p:spPr bwMode="auto">
            <a:xfrm rot="20763546">
              <a:off x="4781357" y="3347323"/>
              <a:ext cx="282498" cy="1315257"/>
            </a:xfrm>
            <a:prstGeom prst="upArrow">
              <a:avLst>
                <a:gd name="adj1" fmla="val 50000"/>
                <a:gd name="adj2" fmla="val 131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Up Arrow 20"/>
            <p:cNvSpPr/>
            <p:nvPr/>
          </p:nvSpPr>
          <p:spPr bwMode="auto">
            <a:xfrm rot="20763546">
              <a:off x="5327685" y="3023540"/>
              <a:ext cx="282498" cy="1480708"/>
            </a:xfrm>
            <a:prstGeom prst="upArrow">
              <a:avLst>
                <a:gd name="adj1" fmla="val 50000"/>
                <a:gd name="adj2" fmla="val 131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Up Arrow 21"/>
            <p:cNvSpPr/>
            <p:nvPr/>
          </p:nvSpPr>
          <p:spPr bwMode="auto">
            <a:xfrm rot="20756638">
              <a:off x="4267221" y="3775290"/>
              <a:ext cx="282498" cy="1016757"/>
            </a:xfrm>
            <a:prstGeom prst="upArrow">
              <a:avLst>
                <a:gd name="adj1" fmla="val 50000"/>
                <a:gd name="adj2" fmla="val 131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Up Arrow 22"/>
            <p:cNvSpPr/>
            <p:nvPr/>
          </p:nvSpPr>
          <p:spPr bwMode="auto">
            <a:xfrm rot="20756638">
              <a:off x="3753052" y="4153206"/>
              <a:ext cx="282498" cy="715700"/>
            </a:xfrm>
            <a:prstGeom prst="upArrow">
              <a:avLst>
                <a:gd name="adj1" fmla="val 50000"/>
                <a:gd name="adj2" fmla="val 131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 rot="19662985">
            <a:off x="8593806" y="3676656"/>
            <a:ext cx="2993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Region of operation avoid dual DN blockage</a:t>
            </a:r>
            <a:endParaRPr lang="en-US" sz="1200" dirty="0"/>
          </a:p>
        </p:txBody>
      </p:sp>
      <p:sp>
        <p:nvSpPr>
          <p:cNvPr id="30" name="Up Arrow 29"/>
          <p:cNvSpPr/>
          <p:nvPr/>
        </p:nvSpPr>
        <p:spPr bwMode="auto">
          <a:xfrm rot="20909691">
            <a:off x="10347839" y="3845176"/>
            <a:ext cx="282498" cy="743058"/>
          </a:xfrm>
          <a:prstGeom prst="upArrow">
            <a:avLst>
              <a:gd name="adj1" fmla="val 50000"/>
              <a:gd name="adj2" fmla="val 131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Up Arrow 30"/>
          <p:cNvSpPr/>
          <p:nvPr/>
        </p:nvSpPr>
        <p:spPr bwMode="auto">
          <a:xfrm rot="20909691">
            <a:off x="10828440" y="3587322"/>
            <a:ext cx="282498" cy="848593"/>
          </a:xfrm>
          <a:prstGeom prst="upArrow">
            <a:avLst>
              <a:gd name="adj1" fmla="val 50000"/>
              <a:gd name="adj2" fmla="val 131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 rot="20902783">
            <a:off x="9872202" y="4091405"/>
            <a:ext cx="282498" cy="632202"/>
          </a:xfrm>
          <a:prstGeom prst="upArrow">
            <a:avLst>
              <a:gd name="adj1" fmla="val 50000"/>
              <a:gd name="adj2" fmla="val 131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21151996">
            <a:off x="9422817" y="4367723"/>
            <a:ext cx="282498" cy="413388"/>
          </a:xfrm>
          <a:prstGeom prst="upArrow">
            <a:avLst>
              <a:gd name="adj1" fmla="val 50000"/>
              <a:gd name="adj2" fmla="val 1080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11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More analysis and simulations will help develop frameworks and use case based deployment guidelines </a:t>
            </a:r>
            <a:r>
              <a:rPr lang="en-US" dirty="0" smtClean="0"/>
              <a:t>in </a:t>
            </a:r>
            <a:r>
              <a:rPr lang="en-US" dirty="0" smtClean="0"/>
              <a:t>enhancing DN-SRD co-existence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Aditya V. Padaki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77174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4997</TotalTime>
  <Words>275</Words>
  <Application>Microsoft Office PowerPoint</Application>
  <PresentationFormat>Widescreen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Gothic</vt:lpstr>
      <vt:lpstr>Arial</vt:lpstr>
      <vt:lpstr>Arial Unicode MS</vt:lpstr>
      <vt:lpstr>Calibri</vt:lpstr>
      <vt:lpstr>Cambria Math</vt:lpstr>
      <vt:lpstr>Courier New</vt:lpstr>
      <vt:lpstr>Times New Roman</vt:lpstr>
      <vt:lpstr>Wingdings</vt:lpstr>
      <vt:lpstr>ieee</vt:lpstr>
      <vt:lpstr>Framework for enhancing DN-SRD coexsitence</vt:lpstr>
      <vt:lpstr>Co-existence framework</vt:lpstr>
      <vt:lpstr>Transmit Power/EIRP considerations</vt:lpstr>
      <vt:lpstr>Min Inter DN Distance to avoid Dual Blockage</vt:lpstr>
      <vt:lpstr>EIRP to meet a target SNR and  required inter DN distance to avoid dual DN blockage</vt:lpstr>
      <vt:lpstr>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Terragraph standard association model after initial beamforming</dc:title>
  <dc:creator>Payam Torab</dc:creator>
  <cp:lastModifiedBy>Aditya Vinod Padaki</cp:lastModifiedBy>
  <cp:revision>276</cp:revision>
  <dcterms:created xsi:type="dcterms:W3CDTF">2018-01-31T18:04:10Z</dcterms:created>
  <dcterms:modified xsi:type="dcterms:W3CDTF">2018-07-11T19:27:17Z</dcterms:modified>
</cp:coreProperties>
</file>