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453" r:id="rId2"/>
    <p:sldId id="500" r:id="rId3"/>
    <p:sldId id="501" r:id="rId4"/>
    <p:sldId id="502" r:id="rId5"/>
    <p:sldId id="496" r:id="rId6"/>
    <p:sldId id="503" r:id="rId7"/>
    <p:sldId id="483" r:id="rId8"/>
    <p:sldId id="484" r:id="rId9"/>
    <p:sldId id="505" r:id="rId10"/>
    <p:sldId id="506" r:id="rId11"/>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7" autoAdjust="0"/>
    <p:restoredTop sz="98005" autoAdjust="0"/>
  </p:normalViewPr>
  <p:slideViewPr>
    <p:cSldViewPr>
      <p:cViewPr varScale="1">
        <p:scale>
          <a:sx n="116" d="100"/>
          <a:sy n="116" d="100"/>
        </p:scale>
        <p:origin x="1752"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altLang="ko-KR" dirty="0" smtClean="0"/>
              <a:t>July 2018</a:t>
            </a:r>
            <a:endParaRPr lang="en-US" altLang="ko-KR" dirty="0"/>
          </a:p>
        </p:txBody>
      </p:sp>
      <p:sp>
        <p:nvSpPr>
          <p:cNvPr id="5" name="Rectangle 5"/>
          <p:cNvSpPr>
            <a:spLocks noGrp="1" noChangeArrowheads="1"/>
          </p:cNvSpPr>
          <p:nvPr>
            <p:ph type="ftr" sz="quarter" idx="11"/>
          </p:nvPr>
        </p:nvSpPr>
        <p:spPr>
          <a:xfrm>
            <a:off x="6634749" y="6475413"/>
            <a:ext cx="1909176" cy="184666"/>
          </a:xfrm>
        </p:spPr>
        <p:txBody>
          <a:bodyPr/>
          <a:lstStyle>
            <a:lvl1pPr>
              <a:defRPr/>
            </a:lvl1pPr>
          </a:lstStyle>
          <a:p>
            <a:pPr>
              <a:defRPr/>
            </a:pPr>
            <a:r>
              <a:rPr lang="en-US" altLang="ko-KR" dirty="0" err="1" smtClean="0"/>
              <a:t>Suhwook</a:t>
            </a:r>
            <a:r>
              <a:rPr lang="en-US" altLang="ko-KR" dirty="0" smtClean="0"/>
              <a:t> Kim,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34749" y="6475413"/>
            <a:ext cx="1909176" cy="184666"/>
          </a:xfrm>
        </p:spPr>
        <p:txBody>
          <a:bodyPr/>
          <a:lstStyle>
            <a:lvl1pPr>
              <a:defRPr/>
            </a:lvl1pPr>
          </a:lstStyle>
          <a:p>
            <a:pPr>
              <a:defRPr/>
            </a:pPr>
            <a:r>
              <a:rPr lang="en-US" altLang="ko-KR" dirty="0" err="1" smtClean="0"/>
              <a:t>Suhwook</a:t>
            </a:r>
            <a:r>
              <a:rPr lang="en-US" altLang="ko-KR" dirty="0" smtClean="0"/>
              <a:t> Kim,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968214" cy="276999"/>
          </a:xfrm>
        </p:spPr>
        <p:txBody>
          <a:bodyPr/>
          <a:lstStyle>
            <a:lvl1pPr>
              <a:defRPr/>
            </a:lvl1pPr>
          </a:lstStyle>
          <a:p>
            <a:pPr>
              <a:defRPr/>
            </a:pPr>
            <a:r>
              <a:rPr lang="en-US" altLang="ko-KR" dirty="0" smtClean="0"/>
              <a:t>July 2018</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July 2018</a:t>
            </a:r>
            <a:endParaRPr lang="en-US" altLang="ko-KR" dirty="0"/>
          </a:p>
        </p:txBody>
      </p:sp>
      <p:sp>
        <p:nvSpPr>
          <p:cNvPr id="1029" name="Rectangle 5"/>
          <p:cNvSpPr>
            <a:spLocks noGrp="1" noChangeArrowheads="1"/>
          </p:cNvSpPr>
          <p:nvPr>
            <p:ph type="ftr" sz="quarter" idx="3"/>
          </p:nvPr>
        </p:nvSpPr>
        <p:spPr bwMode="auto">
          <a:xfrm>
            <a:off x="6634748" y="6475413"/>
            <a:ext cx="19091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Suhwook</a:t>
            </a:r>
            <a:r>
              <a:rPr lang="en-US" altLang="ko-KR" dirty="0" smtClean="0"/>
              <a:t> Kim,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75245" y="332601"/>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a:t>
            </a:r>
            <a:r>
              <a:rPr kumimoji="0" lang="en-US" altLang="ko-KR" sz="1800" b="1" dirty="0" smtClean="0">
                <a:cs typeface="+mn-cs"/>
              </a:rPr>
              <a:t>802.11-18/1121r3</a:t>
            </a:r>
            <a:endParaRPr kumimoji="0" lang="en-US" altLang="ko-KR"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날짜 개체 틀 5"/>
          <p:cNvSpPr>
            <a:spLocks noGrp="1"/>
          </p:cNvSpPr>
          <p:nvPr>
            <p:ph type="dt" sz="half" idx="10"/>
          </p:nvPr>
        </p:nvSpPr>
        <p:spPr>
          <a:xfrm>
            <a:off x="696913" y="332601"/>
            <a:ext cx="942566" cy="276999"/>
          </a:xfrm>
        </p:spPr>
        <p:txBody>
          <a:bodyPr/>
          <a:lstStyle/>
          <a:p>
            <a:pPr>
              <a:defRPr/>
            </a:pPr>
            <a:r>
              <a:rPr lang="en-US" altLang="ko-KR" dirty="0" smtClean="0"/>
              <a:t>July 2018</a:t>
            </a:r>
            <a:endParaRPr lang="en-US" dirty="0"/>
          </a:p>
        </p:txBody>
      </p:sp>
      <p:sp>
        <p:nvSpPr>
          <p:cNvPr id="4" name="바닥글 개체 틀 3"/>
          <p:cNvSpPr>
            <a:spLocks noGrp="1"/>
          </p:cNvSpPr>
          <p:nvPr>
            <p:ph type="ftr" sz="quarter" idx="11"/>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제목 6"/>
          <p:cNvSpPr>
            <a:spLocks noGrp="1"/>
          </p:cNvSpPr>
          <p:nvPr>
            <p:ph type="ctrTitle"/>
          </p:nvPr>
        </p:nvSpPr>
        <p:spPr>
          <a:xfrm>
            <a:off x="685800" y="741363"/>
            <a:ext cx="7772400" cy="935037"/>
          </a:xfrm>
        </p:spPr>
        <p:txBody>
          <a:bodyPr/>
          <a:lstStyle/>
          <a:p>
            <a:r>
              <a:rPr lang="en-US" altLang="ko-KR" dirty="0" smtClean="0"/>
              <a:t>Spec text clarification for FDMA</a:t>
            </a:r>
            <a:endParaRPr lang="ko-KR" altLang="en-US"/>
          </a:p>
        </p:txBody>
      </p:sp>
      <p:sp>
        <p:nvSpPr>
          <p:cNvPr id="10"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2018-07-09</a:t>
            </a:r>
          </a:p>
        </p:txBody>
      </p:sp>
      <p:sp>
        <p:nvSpPr>
          <p:cNvPr id="1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2" name="Table 12"/>
          <p:cNvGraphicFramePr>
            <a:graphicFrameLocks noGrp="1"/>
          </p:cNvGraphicFramePr>
          <p:nvPr>
            <p:extLst>
              <p:ext uri="{D42A27DB-BD31-4B8C-83A1-F6EECF244321}">
                <p14:modId xmlns:p14="http://schemas.microsoft.com/office/powerpoint/2010/main" val="4259915294"/>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205302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a:p>
        </p:txBody>
      </p:sp>
      <p:sp>
        <p:nvSpPr>
          <p:cNvPr id="3" name="내용 개체 틀 2"/>
          <p:cNvSpPr>
            <a:spLocks noGrp="1"/>
          </p:cNvSpPr>
          <p:nvPr>
            <p:ph idx="1"/>
          </p:nvPr>
        </p:nvSpPr>
        <p:spPr/>
        <p:txBody>
          <a:bodyPr/>
          <a:lstStyle/>
          <a:p>
            <a:r>
              <a:rPr lang="en-US" altLang="ko-KR" dirty="0"/>
              <a:t>Move to add the proposed text in </a:t>
            </a:r>
            <a:r>
              <a:rPr lang="en-US" altLang="ko-KR" dirty="0" smtClean="0"/>
              <a:t>slide 9 </a:t>
            </a:r>
            <a:r>
              <a:rPr lang="en-US" altLang="ko-KR" dirty="0"/>
              <a:t>into 802.11 </a:t>
            </a:r>
            <a:r>
              <a:rPr lang="en-US" altLang="ko-KR" dirty="0" err="1"/>
              <a:t>ba</a:t>
            </a:r>
            <a:r>
              <a:rPr lang="en-US" altLang="ko-KR" dirty="0"/>
              <a:t> Draft </a:t>
            </a:r>
            <a:r>
              <a:rPr lang="en-US" altLang="ko-KR" dirty="0" smtClean="0"/>
              <a:t>D0.4</a:t>
            </a:r>
          </a:p>
          <a:p>
            <a:r>
              <a:rPr lang="en-US" altLang="ko-KR" dirty="0" smtClean="0"/>
              <a:t>Moved:</a:t>
            </a:r>
          </a:p>
          <a:p>
            <a:r>
              <a:rPr lang="en-US" altLang="ko-KR" dirty="0" smtClean="0"/>
              <a:t>Seconded:</a:t>
            </a:r>
          </a:p>
          <a:p>
            <a:r>
              <a:rPr lang="en-US" altLang="ko-KR" dirty="0" smtClean="0"/>
              <a:t>Result: Y , N , A </a:t>
            </a:r>
            <a:endParaRPr lang="en-US" altLang="ko-KR" dirty="0"/>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10</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spTree>
    <p:extLst>
      <p:ext uri="{BB962C8B-B14F-4D97-AF65-F5344CB8AC3E}">
        <p14:creationId xmlns:p14="http://schemas.microsoft.com/office/powerpoint/2010/main" val="2316115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dirty="0" smtClean="0"/>
              <a:t>We have defined FDMA operation in WUR</a:t>
            </a:r>
          </a:p>
          <a:p>
            <a:pPr lvl="1"/>
            <a:r>
              <a:rPr lang="en-US" altLang="ko-KR" dirty="0" smtClean="0"/>
              <a:t>A WUR STA may be allocated in one of multiple WUR FDMA channels by a WUR AP</a:t>
            </a:r>
          </a:p>
          <a:p>
            <a:pPr lvl="1"/>
            <a:r>
              <a:rPr lang="en-US" altLang="ko-KR" dirty="0" smtClean="0"/>
              <a:t>The allocated channel affects </a:t>
            </a:r>
            <a:r>
              <a:rPr lang="en-US" altLang="ko-KR" dirty="0"/>
              <a:t>performance of corresponding </a:t>
            </a:r>
            <a:r>
              <a:rPr lang="en-US" altLang="ko-KR" dirty="0" smtClean="0"/>
              <a:t>STA especially when the STA operates in WUR duty cycle mode</a:t>
            </a:r>
          </a:p>
          <a:p>
            <a:pPr lvl="1"/>
            <a:r>
              <a:rPr lang="en-US" altLang="ko-KR" dirty="0" smtClean="0"/>
              <a:t>So we have to clarify channel allocation rule</a:t>
            </a:r>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4010998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FDMA text</a:t>
            </a:r>
            <a:endParaRPr lang="ko-KR" altLang="en-US" dirty="0"/>
          </a:p>
        </p:txBody>
      </p:sp>
      <p:sp>
        <p:nvSpPr>
          <p:cNvPr id="3" name="내용 개체 틀 2"/>
          <p:cNvSpPr>
            <a:spLocks noGrp="1"/>
          </p:cNvSpPr>
          <p:nvPr>
            <p:ph idx="1"/>
          </p:nvPr>
        </p:nvSpPr>
        <p:spPr>
          <a:xfrm>
            <a:off x="685800" y="1981200"/>
            <a:ext cx="8001000" cy="4114800"/>
          </a:xfrm>
        </p:spPr>
        <p:txBody>
          <a:bodyPr/>
          <a:lstStyle/>
          <a:p>
            <a:r>
              <a:rPr lang="en-US" altLang="ko-KR" dirty="0" smtClean="0"/>
              <a:t>Followings are current </a:t>
            </a:r>
            <a:r>
              <a:rPr lang="en-US" altLang="ko-KR" dirty="0"/>
              <a:t>specification </a:t>
            </a:r>
            <a:r>
              <a:rPr lang="en-US" altLang="ko-KR" dirty="0" smtClean="0"/>
              <a:t>text for FDMA [1</a:t>
            </a:r>
            <a:r>
              <a:rPr lang="en-US" altLang="ko-KR" dirty="0" smtClean="0"/>
              <a:t>][2]</a:t>
            </a:r>
            <a:endParaRPr lang="en-US" altLang="ko-KR" dirty="0" smtClean="0"/>
          </a:p>
          <a:p>
            <a:pPr lvl="1"/>
            <a:r>
              <a:rPr lang="en-US" altLang="ko-KR" dirty="0"/>
              <a:t>31.9 WUR FDMA operation</a:t>
            </a:r>
          </a:p>
          <a:p>
            <a:pPr lvl="2"/>
            <a:r>
              <a:rPr lang="en-US" altLang="ko-KR" dirty="0" smtClean="0"/>
              <a:t>(The second paragraph) </a:t>
            </a:r>
            <a:r>
              <a:rPr lang="en-GB" altLang="ko-KR" dirty="0"/>
              <a:t>When a WUR AP receives a WUR Capabilities element of which </a:t>
            </a:r>
            <a:r>
              <a:rPr lang="en-US" altLang="ko-KR" dirty="0"/>
              <a:t>the WUR Channel Switching subfield of the WUR Capabilities Information field </a:t>
            </a:r>
            <a:r>
              <a:rPr lang="en-GB" altLang="ko-KR" dirty="0"/>
              <a:t>is equal to 1, the WUR AP shall set </a:t>
            </a:r>
            <a:r>
              <a:rPr lang="en-US" altLang="ko-KR" dirty="0"/>
              <a:t>the WUR Channel Offset subfield of the WUR Parameters field of the WUR Mode element that it transmits to any value as defined in Table 9-262c (Subfields of WUR Parameters field from WUR AP), </a:t>
            </a:r>
            <a:r>
              <a:rPr lang="en-GB" altLang="ko-KR" dirty="0"/>
              <a:t>subject to the </a:t>
            </a:r>
            <a:r>
              <a:rPr lang="en-GB" altLang="ko-KR" dirty="0" smtClean="0"/>
              <a:t>negotiated WUR </a:t>
            </a:r>
            <a:r>
              <a:rPr lang="en-GB" altLang="ko-KR" dirty="0"/>
              <a:t>duty cycle schedule does not overlap with the TWBTTs at which the WUR AP schedules for transmission WUR Beacon </a:t>
            </a:r>
            <a:r>
              <a:rPr lang="en-GB" altLang="ko-KR" dirty="0" smtClean="0"/>
              <a:t>frames. </a:t>
            </a:r>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1101920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FDMA and WUR Beacon</a:t>
            </a:r>
            <a:endParaRPr lang="ko-KR" altLang="en-US"/>
          </a:p>
        </p:txBody>
      </p:sp>
      <p:sp>
        <p:nvSpPr>
          <p:cNvPr id="3" name="내용 개체 틀 2"/>
          <p:cNvSpPr>
            <a:spLocks noGrp="1"/>
          </p:cNvSpPr>
          <p:nvPr>
            <p:ph idx="1"/>
          </p:nvPr>
        </p:nvSpPr>
        <p:spPr/>
        <p:txBody>
          <a:bodyPr/>
          <a:lstStyle/>
          <a:p>
            <a:r>
              <a:rPr lang="en-US" altLang="ko-KR" dirty="0"/>
              <a:t>A WUR AP manages duty cycle operation of WUR STAs by adjusting </a:t>
            </a:r>
            <a:r>
              <a:rPr lang="en-US" altLang="ko-KR" dirty="0" smtClean="0"/>
              <a:t>starting </a:t>
            </a:r>
            <a:r>
              <a:rPr lang="en-US" altLang="ko-KR" dirty="0"/>
              <a:t>time </a:t>
            </a:r>
            <a:r>
              <a:rPr lang="en-US" altLang="ko-KR" dirty="0" smtClean="0"/>
              <a:t>and channel offset</a:t>
            </a:r>
          </a:p>
          <a:p>
            <a:r>
              <a:rPr lang="en-US" altLang="ko-KR" dirty="0" smtClean="0"/>
              <a:t>TWBTT are not overlapped with on duration of all WUR operating STAs</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pic>
        <p:nvPicPr>
          <p:cNvPr id="8" name="그림 7"/>
          <p:cNvPicPr>
            <a:picLocks noChangeAspect="1"/>
          </p:cNvPicPr>
          <p:nvPr/>
        </p:nvPicPr>
        <p:blipFill>
          <a:blip r:embed="rId2"/>
          <a:stretch>
            <a:fillRect/>
          </a:stretch>
        </p:blipFill>
        <p:spPr>
          <a:xfrm>
            <a:off x="1028700" y="3827912"/>
            <a:ext cx="7086600" cy="2191888"/>
          </a:xfrm>
          <a:prstGeom prst="rect">
            <a:avLst/>
          </a:prstGeom>
        </p:spPr>
      </p:pic>
    </p:spTree>
    <p:extLst>
      <p:ext uri="{BB962C8B-B14F-4D97-AF65-F5344CB8AC3E}">
        <p14:creationId xmlns:p14="http://schemas.microsoft.com/office/powerpoint/2010/main" val="2269829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Duty Cycle </a:t>
            </a:r>
            <a:r>
              <a:rPr lang="en-US" altLang="ko-KR" dirty="0" smtClean="0"/>
              <a:t>in FDMA</a:t>
            </a:r>
            <a:endParaRPr lang="ko-KR" altLang="en-US" dirty="0"/>
          </a:p>
        </p:txBody>
      </p:sp>
      <p:sp>
        <p:nvSpPr>
          <p:cNvPr id="3" name="내용 개체 틀 2"/>
          <p:cNvSpPr>
            <a:spLocks noGrp="1"/>
          </p:cNvSpPr>
          <p:nvPr>
            <p:ph idx="1"/>
          </p:nvPr>
        </p:nvSpPr>
        <p:spPr>
          <a:xfrm>
            <a:off x="685800" y="1981200"/>
            <a:ext cx="8001000" cy="4114800"/>
          </a:xfrm>
        </p:spPr>
        <p:txBody>
          <a:bodyPr/>
          <a:lstStyle/>
          <a:p>
            <a:r>
              <a:rPr lang="en-US" altLang="ko-KR" dirty="0" smtClean="0"/>
              <a:t>If a WUR STA wants to operate WUR mode with the WUR always on, there are some issues to be clarified </a:t>
            </a:r>
          </a:p>
          <a:p>
            <a:pPr lvl="1"/>
            <a:r>
              <a:rPr lang="en-US" altLang="ko-KR" dirty="0" smtClean="0"/>
              <a:t>The WUR STA may set On duration length and Duty cycle period are identical during WUR mode signaling</a:t>
            </a:r>
          </a:p>
          <a:p>
            <a:pPr lvl="1"/>
            <a:r>
              <a:rPr lang="en-GB" altLang="ko-KR" dirty="0" smtClean="0"/>
              <a:t>The WUR STA </a:t>
            </a:r>
            <a:r>
              <a:rPr lang="en-US" altLang="ko-KR" dirty="0" smtClean="0"/>
              <a:t>should </a:t>
            </a:r>
            <a:r>
              <a:rPr lang="en-GB" altLang="ko-KR" dirty="0" smtClean="0"/>
              <a:t>be allocated to a WUR channel </a:t>
            </a:r>
            <a:r>
              <a:rPr lang="en-US" altLang="ko-KR" dirty="0"/>
              <a:t>where the </a:t>
            </a:r>
            <a:r>
              <a:rPr lang="en-US" altLang="ko-KR" dirty="0" smtClean="0"/>
              <a:t>WUR beacon </a:t>
            </a:r>
            <a:r>
              <a:rPr lang="en-US" altLang="ko-KR" dirty="0"/>
              <a:t>is </a:t>
            </a:r>
            <a:r>
              <a:rPr lang="en-US" altLang="ko-KR" dirty="0" smtClean="0"/>
              <a:t>transmitted</a:t>
            </a:r>
          </a:p>
          <a:p>
            <a:pPr lvl="2"/>
            <a:r>
              <a:rPr lang="en-US" altLang="ko-KR" dirty="0" smtClean="0"/>
              <a:t>If not, the WUR STA cannot receive the WUR beacon frame </a:t>
            </a:r>
          </a:p>
          <a:p>
            <a:pPr lvl="2"/>
            <a:r>
              <a:rPr lang="en-US" altLang="ko-KR" dirty="0" smtClean="0"/>
              <a:t>However</a:t>
            </a:r>
            <a:r>
              <a:rPr lang="en-US" altLang="ko-KR" dirty="0"/>
              <a:t>, the current </a:t>
            </a:r>
            <a:r>
              <a:rPr lang="en-US" altLang="ko-KR" dirty="0" smtClean="0"/>
              <a:t>text does </a:t>
            </a:r>
            <a:r>
              <a:rPr lang="en-US" altLang="ko-KR" dirty="0"/>
              <a:t>not seem to explain </a:t>
            </a:r>
            <a:r>
              <a:rPr lang="en-US" altLang="ko-KR" dirty="0" smtClean="0"/>
              <a:t>it </a:t>
            </a:r>
          </a:p>
          <a:p>
            <a:pPr lvl="1"/>
            <a:r>
              <a:rPr lang="en-GB" altLang="ko-KR" dirty="0" smtClean="0"/>
              <a:t>Nevertheless, we need to modify the draft text to clarify the channel assignment and WUR beacon transmission</a:t>
            </a:r>
          </a:p>
          <a:p>
            <a:pPr lvl="2"/>
            <a:r>
              <a:rPr lang="en-US" altLang="ko-KR" dirty="0"/>
              <a:t>It is not </a:t>
            </a:r>
            <a:r>
              <a:rPr lang="en-US" altLang="ko-KR" dirty="0" smtClean="0"/>
              <a:t>‘duty cycle’ </a:t>
            </a:r>
            <a:r>
              <a:rPr lang="en-US" altLang="ko-KR" dirty="0"/>
              <a:t>but </a:t>
            </a:r>
            <a:r>
              <a:rPr lang="en-US" altLang="ko-KR" dirty="0" smtClean="0"/>
              <a:t>‘on duration’ </a:t>
            </a:r>
            <a:r>
              <a:rPr lang="en-US" altLang="ko-KR" dirty="0"/>
              <a:t>that </a:t>
            </a:r>
            <a:r>
              <a:rPr lang="en-US" altLang="ko-KR" dirty="0" smtClean="0"/>
              <a:t>shall not </a:t>
            </a:r>
            <a:r>
              <a:rPr lang="en-US" altLang="ko-KR" dirty="0"/>
              <a:t>overlap </a:t>
            </a:r>
            <a:r>
              <a:rPr lang="en-US" altLang="ko-KR" dirty="0" smtClean="0"/>
              <a:t>with TWBTT</a:t>
            </a:r>
            <a:endParaRPr lang="en-GB"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2159231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change</a:t>
            </a:r>
            <a:endParaRPr lang="ko-KR" altLang="en-US"/>
          </a:p>
        </p:txBody>
      </p:sp>
      <p:sp>
        <p:nvSpPr>
          <p:cNvPr id="3" name="내용 개체 틀 2"/>
          <p:cNvSpPr>
            <a:spLocks noGrp="1"/>
          </p:cNvSpPr>
          <p:nvPr>
            <p:ph idx="1"/>
          </p:nvPr>
        </p:nvSpPr>
        <p:spPr/>
        <p:txBody>
          <a:bodyPr/>
          <a:lstStyle/>
          <a:p>
            <a:r>
              <a:rPr lang="en-US" altLang="ko-KR" dirty="0" smtClean="0"/>
              <a:t>We </a:t>
            </a:r>
            <a:r>
              <a:rPr lang="en-US" altLang="ko-KR" dirty="0" smtClean="0"/>
              <a:t>propose text modification as following</a:t>
            </a:r>
          </a:p>
          <a:p>
            <a:pPr lvl="1"/>
            <a:r>
              <a:rPr lang="en-GB" altLang="ko-KR" sz="1800" dirty="0"/>
              <a:t>When a WUR AP receives a WUR Capabilities element of which </a:t>
            </a:r>
            <a:r>
              <a:rPr lang="en-US" altLang="ko-KR" sz="1800" dirty="0"/>
              <a:t>the WUR Channel Switching subfield of the WUR Capabilities Information field </a:t>
            </a:r>
            <a:r>
              <a:rPr lang="en-GB" altLang="ko-KR" sz="1800" dirty="0"/>
              <a:t>is equal to 1, the WUR AP shall set </a:t>
            </a:r>
            <a:r>
              <a:rPr lang="en-US" altLang="ko-KR" sz="1800" dirty="0"/>
              <a:t>the WUR Channel Offset subfield of the WUR Parameters field of the WUR Mode element that it transmits to any value as defined in Table 9-262c (Subfields of WUR Parameters field from WUR AP), </a:t>
            </a:r>
            <a:r>
              <a:rPr lang="en-GB" altLang="ko-KR" sz="1800" dirty="0"/>
              <a:t>subject to the negotiated </a:t>
            </a:r>
            <a:r>
              <a:rPr lang="en-US" altLang="ko-KR" sz="1800" u="sng" dirty="0"/>
              <a:t>on duration of </a:t>
            </a:r>
            <a:r>
              <a:rPr lang="en-GB" altLang="ko-KR" sz="1800" dirty="0"/>
              <a:t>WUR duty cycle schedule does not overlap with the TWBTTs at which the WUR AP schedules for transmission WUR Beacon frames</a:t>
            </a:r>
            <a:r>
              <a:rPr lang="en-GB" altLang="ko-KR" sz="1800" u="sng" dirty="0"/>
              <a:t> </a:t>
            </a:r>
            <a:r>
              <a:rPr lang="en-US" altLang="ko-KR" sz="1800" u="sng" dirty="0"/>
              <a:t>if the value of WUR Channel Offset subfield is not 0</a:t>
            </a:r>
            <a:r>
              <a:rPr lang="en-GB" altLang="ko-KR" sz="1800" dirty="0"/>
              <a:t>. </a:t>
            </a:r>
          </a:p>
          <a:p>
            <a:pPr lvl="1"/>
            <a:r>
              <a:rPr lang="en-GB" altLang="ko-KR" sz="1800" u="sng" dirty="0"/>
              <a:t>Note: </a:t>
            </a:r>
            <a:r>
              <a:rPr lang="en-US" altLang="ko-KR" sz="1800" u="sng" dirty="0"/>
              <a:t>When a WUR AP receives a WUR Mode element from </a:t>
            </a:r>
            <a:r>
              <a:rPr lang="en-GB" altLang="ko-KR" sz="1800" u="sng" dirty="0"/>
              <a:t>a WUR non-AP STA that wants to have </a:t>
            </a:r>
            <a:r>
              <a:rPr lang="en-GB" altLang="ko-KR" sz="1800" u="sng" dirty="0" err="1"/>
              <a:t>WURx</a:t>
            </a:r>
            <a:r>
              <a:rPr lang="en-GB" altLang="ko-KR" sz="1800" u="sng" dirty="0"/>
              <a:t> always in </a:t>
            </a:r>
            <a:r>
              <a:rPr lang="en-GB" altLang="ko-KR" sz="1800" u="sng" dirty="0" err="1"/>
              <a:t>WURx</a:t>
            </a:r>
            <a:r>
              <a:rPr lang="en-GB" altLang="ko-KR" sz="1800" u="sng" dirty="0"/>
              <a:t> awake state, </a:t>
            </a:r>
            <a:r>
              <a:rPr lang="en-US" altLang="ko-KR" sz="1800" u="sng" dirty="0"/>
              <a:t>the WUR AP needs to set the WUR Channel Offset subfield of the WUR Parameters field of the WUR Mode element to 0, which is the only option to satisfy the condition. </a:t>
            </a:r>
            <a:endParaRPr lang="ko-KR" altLang="ko-KR" sz="1800"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spTree>
    <p:extLst>
      <p:ext uri="{BB962C8B-B14F-4D97-AF65-F5344CB8AC3E}">
        <p14:creationId xmlns:p14="http://schemas.microsoft.com/office/powerpoint/2010/main" val="438595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a:p>
        </p:txBody>
      </p:sp>
      <p:sp>
        <p:nvSpPr>
          <p:cNvPr id="3" name="내용 개체 틀 2"/>
          <p:cNvSpPr>
            <a:spLocks noGrp="1"/>
          </p:cNvSpPr>
          <p:nvPr>
            <p:ph idx="1"/>
          </p:nvPr>
        </p:nvSpPr>
        <p:spPr/>
        <p:txBody>
          <a:bodyPr/>
          <a:lstStyle/>
          <a:p>
            <a:r>
              <a:rPr lang="en-US" altLang="ko-KR" dirty="0"/>
              <a:t>In this submission, </a:t>
            </a:r>
            <a:r>
              <a:rPr lang="en-US" altLang="ko-KR" dirty="0" smtClean="0"/>
              <a:t>we have suggested spec text modification to clarify duty cycle operation in FDMA</a:t>
            </a:r>
          </a:p>
          <a:p>
            <a:pPr lvl="1"/>
            <a:r>
              <a:rPr lang="en-US" altLang="ko-KR" dirty="0"/>
              <a:t>If a WUR STA wants to operate WUR mode with the WUR always on, </a:t>
            </a:r>
            <a:r>
              <a:rPr lang="en-US" altLang="ko-KR" dirty="0" smtClean="0"/>
              <a:t>t</a:t>
            </a:r>
            <a:r>
              <a:rPr lang="en-GB" altLang="ko-KR" dirty="0" smtClean="0"/>
              <a:t>he </a:t>
            </a:r>
            <a:r>
              <a:rPr lang="en-GB" altLang="ko-KR" dirty="0"/>
              <a:t>WUR STA shall not be allocated to a WUR channel </a:t>
            </a:r>
            <a:r>
              <a:rPr lang="en-US" altLang="ko-KR" dirty="0"/>
              <a:t>where the WUR beacon is not </a:t>
            </a:r>
            <a:r>
              <a:rPr lang="en-US" altLang="ko-KR" dirty="0" smtClean="0"/>
              <a:t>transmitted</a:t>
            </a:r>
          </a:p>
          <a:p>
            <a:pPr lvl="1"/>
            <a:r>
              <a:rPr lang="en-US" altLang="ko-KR" dirty="0"/>
              <a:t>It is not ‘duty cycle’ but ‘on duration’ that shall not overlap with </a:t>
            </a:r>
            <a:r>
              <a:rPr lang="en-US" altLang="ko-KR" dirty="0" smtClean="0"/>
              <a:t>TWBTT in current spec text</a:t>
            </a:r>
            <a:endParaRPr lang="en-GB" altLang="ko-KR" dirty="0"/>
          </a:p>
          <a:p>
            <a:pPr lvl="1"/>
            <a:endParaRPr lang="en-US" altLang="ko-KR" dirty="0"/>
          </a:p>
          <a:p>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1981220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a:p>
        </p:txBody>
      </p:sp>
      <p:sp>
        <p:nvSpPr>
          <p:cNvPr id="3" name="내용 개체 틀 2"/>
          <p:cNvSpPr>
            <a:spLocks noGrp="1"/>
          </p:cNvSpPr>
          <p:nvPr>
            <p:ph idx="1"/>
          </p:nvPr>
        </p:nvSpPr>
        <p:spPr/>
        <p:txBody>
          <a:bodyPr/>
          <a:lstStyle/>
          <a:p>
            <a:pPr marL="0" indent="0">
              <a:buNone/>
            </a:pPr>
            <a:r>
              <a:rPr lang="en-US" altLang="ko-KR" dirty="0" smtClean="0"/>
              <a:t>[1] </a:t>
            </a:r>
            <a:r>
              <a:rPr lang="en-US" altLang="ko-KR" dirty="0"/>
              <a:t>IEEE P802.11ba™/</a:t>
            </a:r>
            <a:r>
              <a:rPr lang="en-US" altLang="ko-KR" dirty="0" smtClean="0"/>
              <a:t>D0.3</a:t>
            </a:r>
          </a:p>
          <a:p>
            <a:pPr marL="0" indent="0">
              <a:buNone/>
            </a:pPr>
            <a:r>
              <a:rPr lang="en-US" altLang="ko-KR" dirty="0"/>
              <a:t>[2] 11-18-1105-00-00ba-proposed-text-for-wur-mac-revision.docx</a:t>
            </a:r>
            <a:endParaRPr lang="en-US" altLang="ko-KR" dirty="0" smtClean="0"/>
          </a:p>
          <a:p>
            <a:pPr marL="0" indent="0">
              <a:buNone/>
            </a:pPr>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8</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830745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smtClean="0"/>
              <a:t>poll</a:t>
            </a:r>
            <a:endParaRPr lang="ko-KR" altLang="en-US"/>
          </a:p>
        </p:txBody>
      </p:sp>
      <p:sp>
        <p:nvSpPr>
          <p:cNvPr id="3" name="내용 개체 틀 2"/>
          <p:cNvSpPr>
            <a:spLocks noGrp="1"/>
          </p:cNvSpPr>
          <p:nvPr>
            <p:ph idx="1"/>
          </p:nvPr>
        </p:nvSpPr>
        <p:spPr/>
        <p:txBody>
          <a:bodyPr/>
          <a:lstStyle/>
          <a:p>
            <a:r>
              <a:rPr lang="en-US" altLang="ko-KR" dirty="0" smtClean="0"/>
              <a:t>Do you agree to following modification for </a:t>
            </a:r>
            <a:r>
              <a:rPr lang="en-US" altLang="ko-KR" dirty="0" err="1" smtClean="0"/>
              <a:t>TGba</a:t>
            </a:r>
            <a:r>
              <a:rPr lang="en-US" altLang="ko-KR" dirty="0" smtClean="0"/>
              <a:t> D0.3</a:t>
            </a:r>
          </a:p>
          <a:p>
            <a:pPr lvl="1"/>
            <a:r>
              <a:rPr lang="en-US" altLang="ko-KR" dirty="0" smtClean="0"/>
              <a:t>Modify following text in </a:t>
            </a:r>
            <a:r>
              <a:rPr lang="en-US" altLang="ko-KR" dirty="0"/>
              <a:t>sub-clause 31.9 WUR FDMA </a:t>
            </a:r>
            <a:r>
              <a:rPr lang="en-US" altLang="ko-KR" dirty="0" smtClean="0"/>
              <a:t>operation</a:t>
            </a:r>
            <a:endParaRPr lang="en-US" altLang="ko-KR" dirty="0"/>
          </a:p>
          <a:p>
            <a:pPr lvl="2"/>
            <a:r>
              <a:rPr lang="en-GB" altLang="ko-KR" sz="1600" dirty="0"/>
              <a:t>When a WUR AP receives a WUR Capabilities element of which </a:t>
            </a:r>
            <a:r>
              <a:rPr lang="en-US" altLang="ko-KR" sz="1600" dirty="0"/>
              <a:t>the WUR Channel Switching subfield of the WUR Capabilities Information field </a:t>
            </a:r>
            <a:r>
              <a:rPr lang="en-GB" altLang="ko-KR" sz="1600" dirty="0"/>
              <a:t>is equal to 1, the WUR AP shall set </a:t>
            </a:r>
            <a:r>
              <a:rPr lang="en-US" altLang="ko-KR" sz="1600" dirty="0"/>
              <a:t>the WUR Channel Offset subfield of the WUR Parameters field of the WUR Mode element that it transmits to any value as defined in Table 9-262c (Subfields of WUR Parameters field from WUR AP), </a:t>
            </a:r>
            <a:r>
              <a:rPr lang="en-GB" altLang="ko-KR" sz="1600" dirty="0"/>
              <a:t>subject to the negotiated </a:t>
            </a:r>
            <a:r>
              <a:rPr lang="en-US" altLang="ko-KR" sz="1600" u="sng" dirty="0"/>
              <a:t>on duration of </a:t>
            </a:r>
            <a:r>
              <a:rPr lang="en-GB" altLang="ko-KR" sz="1600" dirty="0"/>
              <a:t>WUR duty cycle schedule does not overlap with the TWBTTs at which the WUR AP schedules for transmission WUR Beacon frames</a:t>
            </a:r>
            <a:r>
              <a:rPr lang="en-GB" altLang="ko-KR" sz="1600" u="sng" dirty="0"/>
              <a:t> </a:t>
            </a:r>
            <a:r>
              <a:rPr lang="en-US" altLang="ko-KR" sz="1600" u="sng" dirty="0"/>
              <a:t>if the value of WUR Channel Offset subfield is not 0</a:t>
            </a:r>
            <a:r>
              <a:rPr lang="en-GB" altLang="ko-KR" sz="1600" dirty="0"/>
              <a:t>. </a:t>
            </a:r>
          </a:p>
          <a:p>
            <a:pPr lvl="2"/>
            <a:r>
              <a:rPr lang="en-GB" altLang="ko-KR" sz="1600" u="sng" dirty="0"/>
              <a:t>Note: </a:t>
            </a:r>
            <a:r>
              <a:rPr lang="en-US" altLang="ko-KR" sz="1600" u="sng" dirty="0"/>
              <a:t>When a WUR AP receives a WUR Mode element from </a:t>
            </a:r>
            <a:r>
              <a:rPr lang="en-GB" altLang="ko-KR" sz="1600" u="sng" dirty="0"/>
              <a:t>a WUR non-AP STA that wants to have </a:t>
            </a:r>
            <a:r>
              <a:rPr lang="en-GB" altLang="ko-KR" sz="1600" u="sng" dirty="0" err="1"/>
              <a:t>WURx</a:t>
            </a:r>
            <a:r>
              <a:rPr lang="en-GB" altLang="ko-KR" sz="1600" u="sng" dirty="0"/>
              <a:t> always </a:t>
            </a:r>
            <a:r>
              <a:rPr lang="en-GB" altLang="ko-KR" sz="1600" u="sng" dirty="0" smtClean="0"/>
              <a:t>on </a:t>
            </a:r>
            <a:r>
              <a:rPr lang="en-GB" altLang="ko-KR" sz="1600" u="sng" dirty="0" err="1"/>
              <a:t>WURx</a:t>
            </a:r>
            <a:r>
              <a:rPr lang="en-GB" altLang="ko-KR" sz="1600" u="sng" dirty="0"/>
              <a:t> awake </a:t>
            </a:r>
            <a:r>
              <a:rPr lang="en-GB" altLang="ko-KR" sz="1600" u="sng" dirty="0" smtClean="0"/>
              <a:t>state until WUR Mode teardown and provided WUR Mode setup request is accepted, </a:t>
            </a:r>
            <a:r>
              <a:rPr lang="en-US" altLang="ko-KR" sz="1600" u="sng" dirty="0"/>
              <a:t>the WUR AP </a:t>
            </a:r>
            <a:r>
              <a:rPr lang="en-US" altLang="ko-KR" sz="1600" u="sng" dirty="0" smtClean="0"/>
              <a:t>needs to set </a:t>
            </a:r>
            <a:r>
              <a:rPr lang="en-US" altLang="ko-KR" sz="1600" u="sng" dirty="0"/>
              <a:t>the WUR Channel Offset subfield of the WUR Parameters field of the WUR Mode element </a:t>
            </a:r>
            <a:r>
              <a:rPr lang="en-US" altLang="ko-KR" sz="1600" u="sng" dirty="0" smtClean="0"/>
              <a:t>to 0, which is the only option to satisfy the condition that </a:t>
            </a:r>
            <a:r>
              <a:rPr lang="en-GB" altLang="ko-KR" sz="1600" u="sng" dirty="0"/>
              <a:t>subject to the negotiated </a:t>
            </a:r>
            <a:r>
              <a:rPr lang="en-US" altLang="ko-KR" sz="1600" u="sng" dirty="0"/>
              <a:t>on duration of </a:t>
            </a:r>
            <a:r>
              <a:rPr lang="en-GB" altLang="ko-KR" sz="1600" u="sng" dirty="0"/>
              <a:t>WUR duty cycle schedule does not overlap with the </a:t>
            </a:r>
            <a:r>
              <a:rPr lang="en-GB" altLang="ko-KR" sz="1600" u="sng" dirty="0" smtClean="0"/>
              <a:t>TWBTTs </a:t>
            </a:r>
            <a:endParaRPr lang="ko-KR" altLang="ko-KR" sz="1600" u="sng"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9</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sp>
        <p:nvSpPr>
          <p:cNvPr id="7" name="TextBox 6"/>
          <p:cNvSpPr txBox="1"/>
          <p:nvPr/>
        </p:nvSpPr>
        <p:spPr>
          <a:xfrm>
            <a:off x="0" y="5803612"/>
            <a:ext cx="2286000" cy="584775"/>
          </a:xfrm>
          <a:prstGeom prst="rect">
            <a:avLst/>
          </a:prstGeom>
          <a:noFill/>
        </p:spPr>
        <p:txBody>
          <a:bodyPr wrap="square" rtlCol="0">
            <a:spAutoFit/>
          </a:bodyPr>
          <a:lstStyle/>
          <a:p>
            <a:r>
              <a:rPr lang="en-US" altLang="ko-KR" sz="1600" b="1" dirty="0" smtClean="0"/>
              <a:t>Straw poll result: </a:t>
            </a:r>
          </a:p>
          <a:p>
            <a:r>
              <a:rPr lang="en-US" altLang="ko-KR" sz="1600" b="1" dirty="0" smtClean="0"/>
              <a:t>11/0/2</a:t>
            </a:r>
            <a:endParaRPr lang="ko-KR" altLang="en-US" sz="1600" b="1"/>
          </a:p>
        </p:txBody>
      </p:sp>
    </p:spTree>
    <p:extLst>
      <p:ext uri="{BB962C8B-B14F-4D97-AF65-F5344CB8AC3E}">
        <p14:creationId xmlns:p14="http://schemas.microsoft.com/office/powerpoint/2010/main" val="267401288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78246</TotalTime>
  <Words>966</Words>
  <Application>Microsoft Office PowerPoint</Application>
  <PresentationFormat>화면 슬라이드 쇼(4:3)</PresentationFormat>
  <Paragraphs>96</Paragraphs>
  <Slides>10</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10</vt:i4>
      </vt:variant>
    </vt:vector>
  </HeadingPairs>
  <TitlesOfParts>
    <vt:vector size="15" baseType="lpstr">
      <vt:lpstr>굴림</vt:lpstr>
      <vt:lpstr>맑은 고딕</vt:lpstr>
      <vt:lpstr>Arial</vt:lpstr>
      <vt:lpstr>Times New Roman</vt:lpstr>
      <vt:lpstr>802-11-Submission</vt:lpstr>
      <vt:lpstr>Spec text clarification for FDMA</vt:lpstr>
      <vt:lpstr>Introduction</vt:lpstr>
      <vt:lpstr>FDMA text</vt:lpstr>
      <vt:lpstr>FDMA and WUR Beacon</vt:lpstr>
      <vt:lpstr>Duty Cycle in FDMA</vt:lpstr>
      <vt:lpstr>Proposed change</vt:lpstr>
      <vt:lpstr>Summary</vt:lpstr>
      <vt:lpstr>References</vt:lpstr>
      <vt:lpstr>Straw poll</vt:lpstr>
      <vt:lpstr>Motion</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multicast transmission for dense WLAN environment</dc:title>
  <dc:creator>Jeongki Kim</dc:creator>
  <cp:lastModifiedBy>김서욱/선임연구원/차세대표준(연)IoT팀(suhwook.kim@lge.com)</cp:lastModifiedBy>
  <cp:revision>1633</cp:revision>
  <cp:lastPrinted>1998-02-10T13:28:06Z</cp:lastPrinted>
  <dcterms:created xsi:type="dcterms:W3CDTF">2007-05-21T21:00:37Z</dcterms:created>
  <dcterms:modified xsi:type="dcterms:W3CDTF">2018-07-10T20:53:10Z</dcterms:modified>
</cp:coreProperties>
</file>