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84" r:id="rId3"/>
    <p:sldId id="400" r:id="rId4"/>
    <p:sldId id="406" r:id="rId5"/>
    <p:sldId id="402" r:id="rId6"/>
    <p:sldId id="403" r:id="rId7"/>
    <p:sldId id="408" r:id="rId8"/>
    <p:sldId id="405" r:id="rId9"/>
    <p:sldId id="407" r:id="rId10"/>
    <p:sldId id="326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>
        <p:scale>
          <a:sx n="90" d="100"/>
          <a:sy n="90" d="100"/>
        </p:scale>
        <p:origin x="-65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8005" y="332601"/>
            <a:ext cx="32574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802.11-18/</a:t>
            </a:r>
            <a:r>
              <a:rPr lang="en-US" sz="1800" b="1" dirty="0" err="1" smtClean="0">
                <a:cs typeface="+mn-cs"/>
              </a:rPr>
              <a:t>1116r0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Distributed MU-</a:t>
            </a:r>
            <a:r>
              <a:rPr lang="en-GB" sz="2400" dirty="0" err="1" smtClean="0"/>
              <a:t>MIMO</a:t>
            </a:r>
            <a:r>
              <a:rPr lang="en-GB" sz="2400" dirty="0" smtClean="0"/>
              <a:t> and </a:t>
            </a:r>
            <a:r>
              <a:rPr lang="en-GB" sz="2400" dirty="0" err="1" smtClean="0"/>
              <a:t>HARQ</a:t>
            </a:r>
            <a:r>
              <a:rPr lang="en-GB" sz="2400" dirty="0" smtClean="0"/>
              <a:t> Support for </a:t>
            </a:r>
            <a:r>
              <a:rPr lang="en-GB" sz="2400" dirty="0" err="1" smtClean="0"/>
              <a:t>EHT</a:t>
            </a:r>
            <a:endParaRPr lang="en-US" sz="24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2018-07-06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0712748"/>
              </p:ext>
            </p:extLst>
          </p:nvPr>
        </p:nvGraphicFramePr>
        <p:xfrm>
          <a:off x="850900" y="2817813"/>
          <a:ext cx="6550025" cy="299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7" name="Document" r:id="rId4" imgW="9967983" imgH="4555039" progId="Word.Document.8">
                  <p:embed/>
                </p:oleObj>
              </mc:Choice>
              <mc:Fallback>
                <p:oleObj name="Document" r:id="rId4" imgW="9967983" imgH="4555039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900" y="2817813"/>
                        <a:ext cx="6550025" cy="299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Do you support </a:t>
            </a:r>
            <a:r>
              <a:rPr lang="en-US" b="0" dirty="0" smtClean="0"/>
              <a:t>starting </a:t>
            </a:r>
            <a:r>
              <a:rPr lang="en-US" b="0" dirty="0"/>
              <a:t>a study </a:t>
            </a:r>
            <a:r>
              <a:rPr lang="en-US" b="0" dirty="0" smtClean="0"/>
              <a:t>group</a:t>
            </a:r>
            <a:r>
              <a:rPr lang="en-US" b="0" dirty="0" smtClean="0"/>
              <a:t> </a:t>
            </a:r>
            <a:r>
              <a:rPr lang="en-US" b="0" dirty="0"/>
              <a:t>to investigate </a:t>
            </a:r>
            <a:r>
              <a:rPr lang="en-US" b="0" dirty="0" smtClean="0"/>
              <a:t>technologies for </a:t>
            </a:r>
            <a:r>
              <a:rPr lang="en-US" b="0" dirty="0" err="1" smtClean="0"/>
              <a:t>EHT</a:t>
            </a:r>
            <a:r>
              <a:rPr lang="en-US" b="0" dirty="0" smtClean="0"/>
              <a:t> targeting TG </a:t>
            </a:r>
            <a:r>
              <a:rPr lang="en-US" b="0" dirty="0"/>
              <a:t>start in May </a:t>
            </a:r>
            <a:r>
              <a:rPr lang="en-US" b="0" dirty="0" smtClean="0"/>
              <a:t>2019?  </a:t>
            </a:r>
            <a:endParaRPr lang="en-US" b="0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49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dirty="0" smtClean="0"/>
          </a:p>
          <a:p>
            <a:r>
              <a:rPr lang="en-US" sz="1800" dirty="0" smtClean="0"/>
              <a:t>Summary of thoughts and observations</a:t>
            </a:r>
          </a:p>
          <a:p>
            <a:endParaRPr lang="en-US" sz="1800" dirty="0" smtClean="0"/>
          </a:p>
          <a:p>
            <a:r>
              <a:rPr lang="en-US" sz="1800" dirty="0" smtClean="0"/>
              <a:t>Proposed Timeline</a:t>
            </a:r>
          </a:p>
          <a:p>
            <a:endParaRPr lang="en-US" sz="1800" dirty="0" smtClean="0"/>
          </a:p>
          <a:p>
            <a:r>
              <a:rPr lang="en-US" sz="1800" dirty="0" smtClean="0"/>
              <a:t>Proposal for two technologies for discussion in </a:t>
            </a:r>
            <a:r>
              <a:rPr lang="en-US" sz="1800" dirty="0" err="1" smtClean="0"/>
              <a:t>EHT</a:t>
            </a: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6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and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b="0" dirty="0" smtClean="0"/>
              <a:t>We think that we hit a wall in terms of standardizing simpler technologies. We propose that time is spent in a study phase/group to investigate more sophisticated technologies and we provide our recommendation for two such technologies in this presentation.</a:t>
            </a:r>
          </a:p>
          <a:p>
            <a:pPr marL="0" indent="0">
              <a:buNone/>
            </a:pPr>
            <a:endParaRPr lang="en-GB" sz="1600" b="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600" b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b="0" dirty="0" smtClean="0"/>
              <a:t>Wider </a:t>
            </a:r>
            <a:r>
              <a:rPr lang="en-GB" sz="1600" b="0" dirty="0"/>
              <a:t>BW and larger number of antennas may </a:t>
            </a:r>
            <a:r>
              <a:rPr lang="en-GB" sz="1600" b="0" dirty="0" smtClean="0"/>
              <a:t>take a long </a:t>
            </a:r>
            <a:r>
              <a:rPr lang="en-GB" sz="1600" b="0" dirty="0"/>
              <a:t>time for market adoption</a:t>
            </a:r>
          </a:p>
          <a:p>
            <a:pPr marL="457200" lvl="1" indent="-171450">
              <a:buFont typeface="Arial" panose="020B0604020202020204" pitchFamily="34" charset="0"/>
              <a:buChar char="•"/>
            </a:pPr>
            <a:r>
              <a:rPr lang="en-GB" sz="1400" dirty="0" err="1"/>
              <a:t>160MHz</a:t>
            </a:r>
            <a:r>
              <a:rPr lang="en-GB" sz="1400" dirty="0"/>
              <a:t> adoption on </a:t>
            </a:r>
            <a:r>
              <a:rPr lang="en-GB" sz="1400" dirty="0" err="1"/>
              <a:t>STA</a:t>
            </a:r>
            <a:r>
              <a:rPr lang="en-GB" sz="1400" dirty="0"/>
              <a:t> side slow (7 years after being standardized in </a:t>
            </a:r>
            <a:r>
              <a:rPr lang="en-GB" sz="1400" dirty="0" err="1"/>
              <a:t>11ac</a:t>
            </a:r>
            <a:r>
              <a:rPr lang="en-GB" sz="1400" dirty="0"/>
              <a:t>)</a:t>
            </a:r>
          </a:p>
          <a:p>
            <a:pPr marL="457200" lvl="1" indent="-171450">
              <a:buFont typeface="Arial" panose="020B0604020202020204" pitchFamily="34" charset="0"/>
              <a:buChar char="•"/>
            </a:pPr>
            <a:r>
              <a:rPr lang="en-GB" sz="1400" dirty="0"/>
              <a:t>8 antenna market traction still very weak (7 years after being standardized in </a:t>
            </a:r>
            <a:r>
              <a:rPr lang="en-GB" sz="1400" dirty="0" err="1"/>
              <a:t>11ac</a:t>
            </a:r>
            <a:r>
              <a:rPr lang="en-GB" sz="1400" dirty="0" smtClean="0"/>
              <a:t>)</a:t>
            </a:r>
          </a:p>
          <a:p>
            <a:pPr marL="285750" lvl="1" indent="0">
              <a:buNone/>
            </a:pPr>
            <a:r>
              <a:rPr lang="en-GB" sz="1400" dirty="0" smtClean="0">
                <a:sym typeface="Wingdings" panose="05000000000000000000" pitchFamily="2" charset="2"/>
              </a:rPr>
              <a:t> </a:t>
            </a:r>
            <a:r>
              <a:rPr lang="en-GB" sz="1400" dirty="0" smtClean="0">
                <a:sym typeface="Wingdings" panose="05000000000000000000" pitchFamily="2" charset="2"/>
              </a:rPr>
              <a:t>Enhancements</a:t>
            </a:r>
            <a:r>
              <a:rPr lang="en-GB" sz="1400" dirty="0" smtClean="0">
                <a:sym typeface="Wingdings" panose="05000000000000000000" pitchFamily="2" charset="2"/>
              </a:rPr>
              <a:t> </a:t>
            </a:r>
            <a:r>
              <a:rPr lang="en-GB" sz="1400" dirty="0" smtClean="0">
                <a:sym typeface="Wingdings" panose="05000000000000000000" pitchFamily="2" charset="2"/>
              </a:rPr>
              <a:t>along those directions will not help typical next generation products</a:t>
            </a:r>
            <a:endParaRPr lang="en-GB" sz="1400" dirty="0"/>
          </a:p>
          <a:p>
            <a:pPr marL="457200" lvl="1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0" dirty="0" smtClean="0"/>
              <a:t>The </a:t>
            </a:r>
            <a:r>
              <a:rPr lang="en-US" sz="1600" b="0" dirty="0"/>
              <a:t>new </a:t>
            </a:r>
            <a:r>
              <a:rPr lang="en-US" sz="1600" b="0" dirty="0" err="1"/>
              <a:t>6GHz</a:t>
            </a:r>
            <a:r>
              <a:rPr lang="en-US" sz="1600" b="0" dirty="0"/>
              <a:t> spectrum may require </a:t>
            </a:r>
            <a:r>
              <a:rPr lang="en-US" sz="1600" b="0" dirty="0" err="1"/>
              <a:t>APs</a:t>
            </a:r>
            <a:r>
              <a:rPr lang="en-US" sz="1600" b="0" dirty="0"/>
              <a:t> to have dedicated radios serving 2.4 GHz, 5 </a:t>
            </a:r>
            <a:r>
              <a:rPr lang="en-US" sz="1600" b="0" dirty="0" err="1"/>
              <a:t>Ghz</a:t>
            </a:r>
            <a:r>
              <a:rPr lang="en-US" sz="1600" b="0" dirty="0"/>
              <a:t> and 6 </a:t>
            </a:r>
            <a:r>
              <a:rPr lang="en-US" sz="1600" b="0" dirty="0" err="1"/>
              <a:t>Ghz</a:t>
            </a:r>
            <a:r>
              <a:rPr lang="en-US" sz="1600" b="0" dirty="0"/>
              <a:t>  ( triband </a:t>
            </a:r>
            <a:r>
              <a:rPr lang="en-US" sz="1600" b="0" dirty="0" err="1"/>
              <a:t>APs</a:t>
            </a:r>
            <a:r>
              <a:rPr lang="en-US" sz="1600" b="0" dirty="0"/>
              <a:t>) which will make high order antenna </a:t>
            </a:r>
            <a:r>
              <a:rPr lang="en-US" sz="1600" b="0" dirty="0" smtClean="0"/>
              <a:t>configurations </a:t>
            </a:r>
            <a:r>
              <a:rPr lang="en-US" sz="1600" b="0" dirty="0"/>
              <a:t>challenging from a cost, form factor and power perspective. 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600" b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600" b="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29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600" b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b="0" dirty="0" smtClean="0"/>
              <a:t>Limitations </a:t>
            </a:r>
            <a:r>
              <a:rPr lang="en-GB" sz="1600" b="0" dirty="0"/>
              <a:t>in </a:t>
            </a:r>
            <a:r>
              <a:rPr lang="en-GB" sz="1600" b="0" dirty="0" smtClean="0"/>
              <a:t>Backhaul </a:t>
            </a:r>
            <a:r>
              <a:rPr lang="en-GB" sz="1600" b="0" dirty="0" err="1"/>
              <a:t>Tput</a:t>
            </a:r>
            <a:r>
              <a:rPr lang="en-GB" sz="1600" b="0" dirty="0"/>
              <a:t> limit peak </a:t>
            </a:r>
            <a:r>
              <a:rPr lang="en-GB" sz="1600" b="0" dirty="0" err="1"/>
              <a:t>WiFi</a:t>
            </a:r>
            <a:r>
              <a:rPr lang="en-GB" sz="1600" b="0" dirty="0"/>
              <a:t> network </a:t>
            </a:r>
            <a:r>
              <a:rPr lang="en-GB" sz="1600" b="0" dirty="0" err="1"/>
              <a:t>Tput</a:t>
            </a:r>
            <a:r>
              <a:rPr lang="en-GB" sz="1600" b="0" dirty="0"/>
              <a:t> enhancements (</a:t>
            </a:r>
            <a:r>
              <a:rPr lang="en-GB" sz="1600" b="0" dirty="0" err="1"/>
              <a:t>WiFi</a:t>
            </a:r>
            <a:r>
              <a:rPr lang="en-GB" sz="1600" b="0" dirty="0"/>
              <a:t> already supports peak network </a:t>
            </a:r>
            <a:r>
              <a:rPr lang="en-GB" sz="1600" b="0" dirty="0" err="1"/>
              <a:t>Tput</a:t>
            </a:r>
            <a:r>
              <a:rPr lang="en-GB" sz="1600" b="0" dirty="0"/>
              <a:t> of </a:t>
            </a:r>
            <a:r>
              <a:rPr lang="en-GB" sz="1600" b="0" dirty="0" err="1"/>
              <a:t>10Gbps</a:t>
            </a:r>
            <a:r>
              <a:rPr lang="en-GB" sz="1600" b="0" dirty="0"/>
              <a:t>).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GB" sz="1400" dirty="0"/>
              <a:t>Point to point </a:t>
            </a:r>
            <a:r>
              <a:rPr lang="en-GB" sz="1400" dirty="0" err="1"/>
              <a:t>Tput</a:t>
            </a:r>
            <a:r>
              <a:rPr lang="en-GB" sz="1400" dirty="0"/>
              <a:t> already limited by device BW and number of antennas limitations </a:t>
            </a:r>
            <a:endParaRPr lang="en-GB" sz="1600" b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600" b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b="0" dirty="0"/>
              <a:t>Mesh AP is a hot and growing trend in home deployments which </a:t>
            </a:r>
            <a:r>
              <a:rPr lang="en-GB" sz="1600" b="0" dirty="0" err="1"/>
              <a:t>EHT</a:t>
            </a:r>
            <a:r>
              <a:rPr lang="en-GB" sz="1600" b="0" dirty="0"/>
              <a:t> can build on</a:t>
            </a:r>
          </a:p>
          <a:p>
            <a:pPr marL="0" indent="0">
              <a:buNone/>
            </a:pPr>
            <a:endParaRPr lang="en-GB" sz="1600" b="0" dirty="0" smtClean="0"/>
          </a:p>
          <a:p>
            <a:pPr marL="0" indent="0">
              <a:buNone/>
            </a:pPr>
            <a:endParaRPr lang="en-GB" sz="1600" b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b="0" dirty="0" smtClean="0"/>
              <a:t>Our preferences for </a:t>
            </a:r>
            <a:r>
              <a:rPr lang="en-GB" sz="1600" b="0" dirty="0" err="1" smtClean="0"/>
              <a:t>EHT</a:t>
            </a:r>
            <a:r>
              <a:rPr lang="en-GB" sz="1600" b="0" dirty="0" smtClean="0"/>
              <a:t>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GB" sz="1400" b="0" dirty="0"/>
              <a:t>We prefer </a:t>
            </a:r>
            <a:r>
              <a:rPr lang="en-GB" sz="1400" b="0" dirty="0" smtClean="0"/>
              <a:t>technologies that provide an </a:t>
            </a:r>
            <a:r>
              <a:rPr lang="en-GB" sz="1400" b="0" dirty="0"/>
              <a:t>evolution for typical </a:t>
            </a:r>
            <a:r>
              <a:rPr lang="en-GB" sz="1400" b="0" dirty="0" err="1"/>
              <a:t>STA</a:t>
            </a:r>
            <a:r>
              <a:rPr lang="en-GB" sz="1400" b="0" dirty="0"/>
              <a:t> </a:t>
            </a:r>
            <a:r>
              <a:rPr lang="en-GB" sz="1400" b="0" u="sng" dirty="0"/>
              <a:t>and</a:t>
            </a:r>
            <a:r>
              <a:rPr lang="en-GB" sz="1400" b="0" dirty="0"/>
              <a:t> </a:t>
            </a:r>
            <a:r>
              <a:rPr lang="en-GB" sz="1400" b="0" dirty="0" smtClean="0"/>
              <a:t>typical AP </a:t>
            </a:r>
            <a:r>
              <a:rPr lang="en-GB" sz="1400" b="0" dirty="0"/>
              <a:t>devices (regardless of number of </a:t>
            </a:r>
            <a:r>
              <a:rPr lang="en-GB" sz="1400" b="0" dirty="0" smtClean="0"/>
              <a:t>antennas and BW)</a:t>
            </a:r>
            <a:endParaRPr lang="en-GB" sz="1400" b="0" dirty="0"/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GB" sz="1400" b="0" dirty="0" smtClean="0"/>
              <a:t>We </a:t>
            </a:r>
            <a:r>
              <a:rPr lang="en-GB" sz="1400" dirty="0" smtClean="0"/>
              <a:t>would like to see that </a:t>
            </a:r>
            <a:r>
              <a:rPr lang="en-GB" sz="1400" b="0" dirty="0" err="1" smtClean="0"/>
              <a:t>EHT</a:t>
            </a:r>
            <a:r>
              <a:rPr lang="en-GB" sz="1400" b="0" dirty="0" smtClean="0"/>
              <a:t> develops </a:t>
            </a:r>
            <a:r>
              <a:rPr lang="en-GB" sz="1400" b="0" dirty="0"/>
              <a:t>a clear mandatory technology to differentiate it from </a:t>
            </a:r>
            <a:r>
              <a:rPr lang="en-GB" sz="1400" b="0" dirty="0" err="1"/>
              <a:t>11ax</a:t>
            </a:r>
            <a:r>
              <a:rPr lang="en-GB" sz="1400" b="0" dirty="0"/>
              <a:t> (similar to </a:t>
            </a:r>
            <a:r>
              <a:rPr lang="en-GB" sz="1400" b="0" dirty="0" err="1"/>
              <a:t>OFDMA</a:t>
            </a:r>
            <a:r>
              <a:rPr lang="en-GB" sz="1400" b="0" dirty="0"/>
              <a:t> in </a:t>
            </a:r>
            <a:r>
              <a:rPr lang="en-GB" sz="1400" b="0" dirty="0" err="1"/>
              <a:t>11ax</a:t>
            </a:r>
            <a:r>
              <a:rPr lang="en-GB" sz="1400" b="0" dirty="0"/>
              <a:t> and </a:t>
            </a:r>
            <a:r>
              <a:rPr lang="en-GB" sz="1400" b="0" dirty="0" err="1"/>
              <a:t>80MHz</a:t>
            </a:r>
            <a:r>
              <a:rPr lang="en-GB" sz="1400" b="0" dirty="0"/>
              <a:t> in </a:t>
            </a:r>
            <a:r>
              <a:rPr lang="en-GB" sz="1400" b="0" dirty="0" err="1"/>
              <a:t>11ac</a:t>
            </a:r>
            <a:r>
              <a:rPr lang="en-GB" sz="1400" b="0" dirty="0"/>
              <a:t>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6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96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0" dirty="0" err="1" smtClean="0"/>
              <a:t>11ax</a:t>
            </a:r>
            <a:r>
              <a:rPr lang="en-US" sz="1600" b="0" dirty="0" smtClean="0"/>
              <a:t> </a:t>
            </a:r>
            <a:r>
              <a:rPr lang="en-US" sz="1600" b="0" dirty="0"/>
              <a:t>TG </a:t>
            </a:r>
            <a:r>
              <a:rPr lang="en-US" sz="1600" b="0" dirty="0" smtClean="0"/>
              <a:t>started </a:t>
            </a:r>
            <a:r>
              <a:rPr lang="en-US" sz="1600" b="0" dirty="0"/>
              <a:t>May 2014 </a:t>
            </a:r>
            <a:r>
              <a:rPr lang="en-US" sz="1600" b="0" dirty="0" smtClean="0"/>
              <a:t>with </a:t>
            </a:r>
            <a:r>
              <a:rPr lang="en-US" sz="1600" b="0" dirty="0" err="1" smtClean="0"/>
              <a:t>D1.0</a:t>
            </a:r>
            <a:r>
              <a:rPr lang="en-US" sz="1600" b="0" dirty="0" smtClean="0"/>
              <a:t> on Jan 2017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0" dirty="0" smtClean="0"/>
              <a:t>Adding </a:t>
            </a:r>
            <a:r>
              <a:rPr lang="en-US" sz="1600" b="0" dirty="0"/>
              <a:t>5 years </a:t>
            </a:r>
            <a:r>
              <a:rPr lang="en-US" sz="1600" b="0" dirty="0" smtClean="0"/>
              <a:t>–&gt;  </a:t>
            </a:r>
            <a:r>
              <a:rPr lang="en-US" sz="1600" dirty="0" err="1"/>
              <a:t>EHT</a:t>
            </a:r>
            <a:r>
              <a:rPr lang="en-US" sz="1600" dirty="0"/>
              <a:t> TG start May 2019, </a:t>
            </a:r>
            <a:r>
              <a:rPr lang="en-US" sz="1600" dirty="0" smtClean="0"/>
              <a:t> </a:t>
            </a:r>
            <a:r>
              <a:rPr lang="en-US" sz="1600" dirty="0" err="1" smtClean="0"/>
              <a:t>D1.0</a:t>
            </a:r>
            <a:r>
              <a:rPr lang="en-US" sz="1600" dirty="0" smtClean="0"/>
              <a:t> Jan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0" dirty="0" smtClean="0"/>
              <a:t>It would be beneficial to spend the time until May 2019 in a study phase to explore technologies that can improve typical </a:t>
            </a:r>
            <a:r>
              <a:rPr lang="en-US" sz="1600" b="0" dirty="0" err="1" smtClean="0"/>
              <a:t>WiFi</a:t>
            </a:r>
            <a:r>
              <a:rPr lang="en-US" sz="1600" b="0" dirty="0" smtClean="0"/>
              <a:t> products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0" dirty="0" smtClean="0"/>
              <a:t>No need to rush the timeline beyond what’s proposed </a:t>
            </a:r>
            <a:r>
              <a:rPr lang="en-US" sz="1600" b="0" dirty="0" smtClean="0"/>
              <a:t>above as </a:t>
            </a:r>
            <a:r>
              <a:rPr lang="en-US" sz="1600" b="0" dirty="0" err="1" smtClean="0"/>
              <a:t>11ax</a:t>
            </a:r>
            <a:r>
              <a:rPr lang="en-US" sz="1600" b="0" dirty="0" smtClean="0"/>
              <a:t> has been a large and complex project and is taking more time for market adoption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0" dirty="0" smtClean="0"/>
              <a:t>Future amendments beyond </a:t>
            </a:r>
            <a:r>
              <a:rPr lang="en-US" sz="1600" b="0" dirty="0" err="1" smtClean="0"/>
              <a:t>EHT</a:t>
            </a:r>
            <a:r>
              <a:rPr lang="en-US" sz="1600" b="0" dirty="0" smtClean="0"/>
              <a:t> can follow a cadence of roughly 2.5 years by starting the study phase during the last year of the currently running project</a:t>
            </a:r>
            <a:endParaRPr lang="en-US" sz="1600" b="0" dirty="0"/>
          </a:p>
          <a:p>
            <a:pPr marL="0" indent="0">
              <a:buNone/>
            </a:pPr>
            <a:endParaRPr lang="en-GB" sz="1600" b="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14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Constrained Distributed MU-</a:t>
            </a:r>
            <a:r>
              <a:rPr lang="en-US" dirty="0" err="1" smtClean="0"/>
              <a:t>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0" dirty="0" smtClean="0"/>
              <a:t>Distributed MU-</a:t>
            </a:r>
            <a:r>
              <a:rPr lang="en-US" sz="1600" b="0" dirty="0" err="1" smtClean="0"/>
              <a:t>MIMO</a:t>
            </a:r>
            <a:r>
              <a:rPr lang="en-US" sz="1600" b="0" dirty="0" smtClean="0"/>
              <a:t> means MU-</a:t>
            </a:r>
            <a:r>
              <a:rPr lang="en-US" sz="1600" b="0" dirty="0" err="1" smtClean="0"/>
              <a:t>MIMO</a:t>
            </a:r>
            <a:r>
              <a:rPr lang="en-US" sz="1600" b="0" dirty="0" smtClean="0"/>
              <a:t> running </a:t>
            </a:r>
            <a:r>
              <a:rPr lang="en-US" sz="1600" b="0" dirty="0" smtClean="0"/>
              <a:t>jointly on </a:t>
            </a:r>
            <a:r>
              <a:rPr lang="en-US" sz="1600" b="0" dirty="0" smtClean="0"/>
              <a:t>multiple </a:t>
            </a:r>
            <a:r>
              <a:rPr lang="en-US" sz="1600" b="0" dirty="0" smtClean="0"/>
              <a:t>distributed </a:t>
            </a:r>
            <a:r>
              <a:rPr lang="en-US" sz="1600" b="0" dirty="0" err="1" smtClean="0"/>
              <a:t>APs</a:t>
            </a:r>
            <a:r>
              <a:rPr lang="en-US" sz="1600" b="0" dirty="0" smtClean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0" dirty="0" smtClean="0"/>
              <a:t>Constrained – we propose that we study this topic </a:t>
            </a:r>
            <a:r>
              <a:rPr lang="en-US" sz="1600" b="0" u="sng" dirty="0" smtClean="0"/>
              <a:t>with a constraint</a:t>
            </a:r>
            <a:r>
              <a:rPr lang="en-US" sz="1600" b="0" dirty="0" smtClean="0"/>
              <a:t> that all AP participating can hear one of the </a:t>
            </a:r>
            <a:r>
              <a:rPr lang="en-US" sz="1600" b="0" dirty="0" err="1" smtClean="0"/>
              <a:t>APs</a:t>
            </a:r>
            <a:r>
              <a:rPr lang="en-US" sz="1600" b="0" dirty="0" smtClean="0"/>
              <a:t> (which we call the master AP).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Note this doesn’t necessarily mean all AP can hear all AP</a:t>
            </a:r>
            <a:endParaRPr lang="en-US" sz="1400" b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0" dirty="0" smtClean="0"/>
              <a:t>Why is this a topic of interest?</a:t>
            </a:r>
          </a:p>
          <a:p>
            <a:pPr marL="514350" lvl="3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Distributed MU-</a:t>
            </a:r>
            <a:r>
              <a:rPr lang="en-US" sz="1400" dirty="0" err="1" smtClean="0"/>
              <a:t>MIMO</a:t>
            </a:r>
            <a:r>
              <a:rPr lang="en-US" sz="1400" dirty="0"/>
              <a:t> </a:t>
            </a:r>
            <a:r>
              <a:rPr lang="en-US" sz="1400" dirty="0" smtClean="0"/>
              <a:t>transmission and beamforming and nulling are two flavors of  AP coordination in the spatial domain that promise the highest gains.  Beamforming and nulling requires AP to have at least 4 antennas to have some degrees of freedom dedicated to nulling and joint transmission require that all AP have the data for all participating STA. </a:t>
            </a:r>
          </a:p>
          <a:p>
            <a:pPr marL="514350" lvl="3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Distributed MU-</a:t>
            </a:r>
            <a:r>
              <a:rPr lang="en-US" sz="1400" dirty="0" err="1" smtClean="0"/>
              <a:t>MIMO</a:t>
            </a:r>
            <a:r>
              <a:rPr lang="en-US" sz="1400" dirty="0" smtClean="0"/>
              <a:t> in particular leverages </a:t>
            </a:r>
            <a:r>
              <a:rPr lang="en-US" sz="1400" dirty="0"/>
              <a:t>the mesh AP trend in the home </a:t>
            </a:r>
            <a:r>
              <a:rPr lang="en-US" sz="1400" dirty="0" smtClean="0"/>
              <a:t>to provide better </a:t>
            </a:r>
            <a:r>
              <a:rPr lang="en-US" sz="1400" dirty="0" smtClean="0"/>
              <a:t>performance and is more suitable for AP with small (2-4) antenna count</a:t>
            </a:r>
            <a:endParaRPr lang="en-US" sz="1400" dirty="0" smtClean="0"/>
          </a:p>
          <a:p>
            <a:pPr marL="514350" lvl="3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Improve </a:t>
            </a:r>
            <a:r>
              <a:rPr lang="en-US" sz="1400" dirty="0"/>
              <a:t>rate at distance -</a:t>
            </a:r>
            <a:r>
              <a:rPr lang="en-US" sz="1400" dirty="0">
                <a:sym typeface="Wingdings" panose="05000000000000000000" pitchFamily="2" charset="2"/>
              </a:rPr>
              <a:t> more uniform very high rate (hundreds of Mbps) is currently desired in home deployments </a:t>
            </a:r>
            <a:r>
              <a:rPr lang="en-US" sz="1400" dirty="0" smtClean="0">
                <a:sym typeface="Wingdings" panose="05000000000000000000" pitchFamily="2" charset="2"/>
              </a:rPr>
              <a:t> need multiple AP </a:t>
            </a:r>
          </a:p>
          <a:p>
            <a:pPr marL="514350" lvl="3" indent="-171450">
              <a:buFont typeface="Arial" panose="020B0604020202020204" pitchFamily="34" charset="0"/>
              <a:buChar char="•"/>
            </a:pPr>
            <a:r>
              <a:rPr lang="en-US" sz="1400" dirty="0" smtClean="0">
                <a:sym typeface="Wingdings" panose="05000000000000000000" pitchFamily="2" charset="2"/>
              </a:rPr>
              <a:t>Improve</a:t>
            </a:r>
            <a:r>
              <a:rPr lang="en-US" sz="1400" dirty="0" smtClean="0"/>
              <a:t> </a:t>
            </a:r>
            <a:r>
              <a:rPr lang="en-US" sz="1400" dirty="0"/>
              <a:t>all AP configurations (</a:t>
            </a:r>
            <a:r>
              <a:rPr lang="en-US" sz="1400" dirty="0" smtClean="0"/>
              <a:t>especially </a:t>
            </a:r>
            <a:r>
              <a:rPr lang="en-US" sz="1400" dirty="0"/>
              <a:t>2 and 4 antenna mainstream AP</a:t>
            </a:r>
            <a:r>
              <a:rPr lang="en-US" sz="1400" dirty="0" smtClean="0"/>
              <a:t>)</a:t>
            </a:r>
          </a:p>
          <a:p>
            <a:pPr marL="514350" lvl="3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Evolve </a:t>
            </a:r>
            <a:r>
              <a:rPr lang="en-US" sz="1400" dirty="0" err="1" smtClean="0"/>
              <a:t>11ac</a:t>
            </a:r>
            <a:r>
              <a:rPr lang="en-US" sz="1400" dirty="0" smtClean="0"/>
              <a:t> MU-</a:t>
            </a:r>
            <a:r>
              <a:rPr lang="en-US" sz="1400" dirty="0" err="1" smtClean="0"/>
              <a:t>MIMO</a:t>
            </a:r>
            <a:r>
              <a:rPr lang="en-US" sz="1400" dirty="0" smtClean="0"/>
              <a:t> technology and provide evolution for </a:t>
            </a:r>
            <a:r>
              <a:rPr lang="en-US" sz="1400" dirty="0" err="1" smtClean="0"/>
              <a:t>WiFi</a:t>
            </a:r>
            <a:r>
              <a:rPr lang="en-US" sz="1400" dirty="0" smtClean="0"/>
              <a:t> well into the next decade</a:t>
            </a:r>
            <a:endParaRPr lang="en-US" sz="1400" dirty="0"/>
          </a:p>
          <a:p>
            <a:pPr marL="514350" lvl="3" indent="-1714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>
              <a:buNone/>
            </a:pPr>
            <a:endParaRPr lang="en-US" sz="1400" b="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b="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40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 marL="342900" lvl="3" indent="0">
              <a:buNone/>
            </a:pPr>
            <a:endParaRPr lang="en-US" sz="1400" dirty="0"/>
          </a:p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dirty="0" smtClean="0"/>
              <a:t>Why the constraint? </a:t>
            </a:r>
          </a:p>
          <a:p>
            <a:pPr marL="514350" lvl="3" indent="-171450">
              <a:buFont typeface="Arial" panose="020B0604020202020204" pitchFamily="34" charset="0"/>
              <a:buChar char="•"/>
            </a:pPr>
            <a:r>
              <a:rPr lang="en-US" dirty="0" smtClean="0"/>
              <a:t>We think that it doesn’t restrict deployments while at the same time provides a more bounded problem that can be solved wirelessly using techniques currently used in </a:t>
            </a:r>
            <a:r>
              <a:rPr lang="en-US" dirty="0" err="1" smtClean="0"/>
              <a:t>WiFi</a:t>
            </a:r>
            <a:r>
              <a:rPr lang="en-US" dirty="0" smtClean="0"/>
              <a:t> and without the need for network synchronization or accurate clocks at the </a:t>
            </a:r>
            <a:r>
              <a:rPr lang="en-US" dirty="0" err="1" smtClean="0"/>
              <a:t>APs</a:t>
            </a:r>
            <a:endParaRPr lang="en-US" dirty="0" smtClean="0"/>
          </a:p>
          <a:p>
            <a:pPr marL="857250" lvl="4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Similarly to </a:t>
            </a:r>
            <a:r>
              <a:rPr lang="en-US" sz="1400" dirty="0" err="1" smtClean="0"/>
              <a:t>STA</a:t>
            </a:r>
            <a:r>
              <a:rPr lang="en-US" sz="1400" dirty="0" smtClean="0"/>
              <a:t> synchronization </a:t>
            </a:r>
            <a:r>
              <a:rPr lang="en-US" sz="1400" dirty="0"/>
              <a:t>to the AP in UL </a:t>
            </a:r>
            <a:r>
              <a:rPr lang="en-US" sz="1400" dirty="0" smtClean="0"/>
              <a:t>MU, </a:t>
            </a:r>
            <a:r>
              <a:rPr lang="en-US" sz="1400" dirty="0"/>
              <a:t>participating </a:t>
            </a:r>
            <a:r>
              <a:rPr lang="en-US" sz="1400" dirty="0" err="1"/>
              <a:t>APs</a:t>
            </a:r>
            <a:r>
              <a:rPr lang="en-US" sz="1400" dirty="0"/>
              <a:t> can synchronize to the master AP right before a distributed MU-</a:t>
            </a:r>
            <a:r>
              <a:rPr lang="en-US" sz="1400" dirty="0" err="1"/>
              <a:t>MIMO</a:t>
            </a:r>
            <a:r>
              <a:rPr lang="en-US" sz="1400" dirty="0"/>
              <a:t> </a:t>
            </a:r>
            <a:r>
              <a:rPr lang="en-US" sz="1400" dirty="0" smtClean="0"/>
              <a:t>transmission</a:t>
            </a:r>
            <a:endParaRPr lang="en-US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b="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b="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93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Adaptation and </a:t>
            </a:r>
            <a:r>
              <a:rPr lang="en-US" dirty="0" err="1" smtClean="0"/>
              <a:t>HARQ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pPr marL="313182" indent="-256032">
              <a:buFont typeface="Arial" pitchFamily="34" charset="0"/>
              <a:buChar char="•"/>
            </a:pPr>
            <a:r>
              <a:rPr lang="en-US" sz="1600" b="0" dirty="0"/>
              <a:t>Link adaptation is a known weak point of </a:t>
            </a:r>
            <a:r>
              <a:rPr lang="en-US" sz="1600" b="0" dirty="0" err="1"/>
              <a:t>WiFi</a:t>
            </a:r>
            <a:r>
              <a:rPr lang="en-US" sz="1600" b="0" dirty="0"/>
              <a:t>, already discussed in HEW </a:t>
            </a:r>
            <a:r>
              <a:rPr lang="en-US" sz="1600" b="0" dirty="0" smtClean="0"/>
              <a:t>and </a:t>
            </a:r>
            <a:r>
              <a:rPr lang="en-US" sz="1600" b="0" dirty="0"/>
              <a:t>observed in many cases whereby throughput drops very fast with changes in interference. </a:t>
            </a:r>
          </a:p>
          <a:p>
            <a:pPr marL="313182" indent="-256032">
              <a:buFont typeface="Arial" pitchFamily="34" charset="0"/>
              <a:buChar char="•"/>
            </a:pPr>
            <a:endParaRPr lang="en-US" sz="1600" b="0" dirty="0" smtClean="0"/>
          </a:p>
          <a:p>
            <a:pPr marL="313182" indent="-256032">
              <a:buFont typeface="Arial" pitchFamily="34" charset="0"/>
              <a:buChar char="•"/>
            </a:pPr>
            <a:r>
              <a:rPr lang="en-US" sz="1600" b="0" dirty="0" smtClean="0"/>
              <a:t>While improvements can be done by mandating some feedback elements (e.g. MCS, </a:t>
            </a:r>
            <a:r>
              <a:rPr lang="en-US" sz="1600" b="0" dirty="0" err="1" smtClean="0"/>
              <a:t>CQI</a:t>
            </a:r>
            <a:r>
              <a:rPr lang="en-US" sz="1600" b="0" dirty="0" smtClean="0"/>
              <a:t>), even better performance may be achieved by adding </a:t>
            </a:r>
            <a:r>
              <a:rPr lang="en-US" sz="1600" b="0" dirty="0" err="1" smtClean="0"/>
              <a:t>HARQ</a:t>
            </a:r>
            <a:r>
              <a:rPr lang="en-US" sz="1600" b="0" dirty="0" smtClean="0"/>
              <a:t>.  </a:t>
            </a:r>
          </a:p>
          <a:p>
            <a:pPr marL="313182" indent="-256032">
              <a:buFont typeface="Arial" pitchFamily="34" charset="0"/>
              <a:buChar char="•"/>
            </a:pPr>
            <a:endParaRPr lang="en-US" sz="1600" b="0" dirty="0" smtClean="0"/>
          </a:p>
          <a:p>
            <a:pPr marL="313182" indent="-256032">
              <a:buFont typeface="Arial" pitchFamily="34" charset="0"/>
              <a:buChar char="•"/>
            </a:pPr>
            <a:r>
              <a:rPr lang="en-US" sz="1600" b="0" dirty="0"/>
              <a:t>Why is this </a:t>
            </a:r>
            <a:r>
              <a:rPr lang="en-US" sz="1600" b="0" dirty="0" smtClean="0"/>
              <a:t>a topic </a:t>
            </a:r>
            <a:r>
              <a:rPr lang="en-US" sz="1600" b="0" dirty="0"/>
              <a:t>of interest?</a:t>
            </a:r>
          </a:p>
          <a:p>
            <a:pPr marL="713232" lvl="1" indent="-256032">
              <a:buFont typeface="Arial" pitchFamily="34" charset="0"/>
              <a:buChar char="•"/>
            </a:pPr>
            <a:r>
              <a:rPr lang="en-US" sz="1400" dirty="0" smtClean="0"/>
              <a:t>Benefit is broad - </a:t>
            </a:r>
            <a:r>
              <a:rPr lang="en-US" sz="1400" b="0" dirty="0" smtClean="0"/>
              <a:t>all </a:t>
            </a:r>
            <a:r>
              <a:rPr lang="en-US" sz="1400" b="0" dirty="0" err="1"/>
              <a:t>SNR</a:t>
            </a:r>
            <a:r>
              <a:rPr lang="en-US" sz="1400" b="0" dirty="0"/>
              <a:t> ranges, </a:t>
            </a:r>
            <a:r>
              <a:rPr lang="en-US" sz="1400" b="0" dirty="0" err="1"/>
              <a:t>MIMO</a:t>
            </a:r>
            <a:r>
              <a:rPr lang="en-US" sz="1400" b="0" dirty="0"/>
              <a:t> configurations and transmission </a:t>
            </a:r>
            <a:r>
              <a:rPr lang="en-US" sz="1400" b="0" dirty="0" smtClean="0"/>
              <a:t>modes and in </a:t>
            </a:r>
            <a:r>
              <a:rPr lang="en-US" sz="1400" b="0" dirty="0"/>
              <a:t>particular </a:t>
            </a:r>
            <a:r>
              <a:rPr lang="en-US" sz="1400" b="0" dirty="0" smtClean="0"/>
              <a:t>the more complex </a:t>
            </a:r>
            <a:r>
              <a:rPr lang="en-US" sz="1400" b="0" dirty="0"/>
              <a:t>MU-</a:t>
            </a:r>
            <a:r>
              <a:rPr lang="en-US" sz="1400" b="0" dirty="0" err="1"/>
              <a:t>MIMO</a:t>
            </a:r>
            <a:r>
              <a:rPr lang="en-US" sz="1400" b="0" dirty="0"/>
              <a:t> </a:t>
            </a:r>
            <a:r>
              <a:rPr lang="en-US" sz="1400" b="0" dirty="0" smtClean="0"/>
              <a:t>technology </a:t>
            </a:r>
            <a:endParaRPr lang="en-US" sz="1400" b="0" dirty="0"/>
          </a:p>
          <a:p>
            <a:pPr marL="713232" lvl="1" indent="-256032">
              <a:buFont typeface="Arial" pitchFamily="34" charset="0"/>
              <a:buChar char="•"/>
            </a:pPr>
            <a:r>
              <a:rPr lang="en-US" sz="1400" b="0" dirty="0" smtClean="0"/>
              <a:t>Improvements </a:t>
            </a:r>
            <a:r>
              <a:rPr lang="en-US" sz="1400" b="0" dirty="0"/>
              <a:t>and design effort </a:t>
            </a:r>
            <a:r>
              <a:rPr lang="en-US" sz="1400" b="0" dirty="0" smtClean="0"/>
              <a:t>orthogonal </a:t>
            </a:r>
            <a:r>
              <a:rPr lang="en-US" sz="1400" b="0" dirty="0"/>
              <a:t>to all other improvements done in </a:t>
            </a:r>
            <a:r>
              <a:rPr lang="en-US" sz="1400" b="0" dirty="0" err="1"/>
              <a:t>11ax</a:t>
            </a:r>
            <a:r>
              <a:rPr lang="en-US" sz="1400" b="0" dirty="0"/>
              <a:t> or currently envisioned for </a:t>
            </a:r>
            <a:r>
              <a:rPr lang="en-US" sz="1400" b="0" dirty="0" err="1"/>
              <a:t>EHT</a:t>
            </a:r>
            <a:r>
              <a:rPr lang="en-US" sz="1400" b="0" dirty="0"/>
              <a:t> </a:t>
            </a:r>
          </a:p>
          <a:p>
            <a:pPr marL="313182" indent="-256032">
              <a:buFont typeface="Arial" pitchFamily="34" charset="0"/>
              <a:buChar char="•"/>
            </a:pPr>
            <a:endParaRPr lang="en-US" sz="1600" b="0" dirty="0" smtClean="0"/>
          </a:p>
          <a:p>
            <a:pPr marL="313182" indent="-256032">
              <a:buFont typeface="Arial" pitchFamily="34" charset="0"/>
              <a:buChar char="•"/>
            </a:pPr>
            <a:r>
              <a:rPr lang="en-US" sz="1600" b="0" dirty="0" smtClean="0"/>
              <a:t>Potential gains – as seen from internal LTE measurements in </a:t>
            </a:r>
            <a:r>
              <a:rPr lang="en-US" sz="1600" b="0" dirty="0" err="1" smtClean="0"/>
              <a:t>AWGN</a:t>
            </a:r>
            <a:r>
              <a:rPr lang="en-US" sz="1600" b="0" dirty="0" smtClean="0"/>
              <a:t> 4-</a:t>
            </a:r>
            <a:r>
              <a:rPr lang="en-US" sz="1600" b="0" dirty="0" err="1" smtClean="0"/>
              <a:t>6dB</a:t>
            </a:r>
            <a:r>
              <a:rPr lang="en-US" sz="1600" b="0" dirty="0" smtClean="0"/>
              <a:t> in one or two retries.</a:t>
            </a:r>
          </a:p>
          <a:p>
            <a:pPr marL="313182" indent="-256032">
              <a:buFont typeface="Arial" pitchFamily="34" charset="0"/>
              <a:buChar char="•"/>
            </a:pPr>
            <a:r>
              <a:rPr lang="en-US" sz="1600" b="0" dirty="0" smtClean="0"/>
              <a:t>Complexity -  due to the required memory and potentially </a:t>
            </a:r>
            <a:r>
              <a:rPr lang="en-US" sz="1600" b="0" dirty="0" err="1" smtClean="0"/>
              <a:t>LDPC</a:t>
            </a:r>
            <a:r>
              <a:rPr lang="en-US" sz="1600" b="0" dirty="0" smtClean="0"/>
              <a:t> changes for </a:t>
            </a:r>
            <a:r>
              <a:rPr lang="en-US" sz="1600" b="0" dirty="0" err="1" smtClean="0"/>
              <a:t>IR-HARQ</a:t>
            </a:r>
            <a:r>
              <a:rPr lang="en-US" sz="1600" b="0" dirty="0" smtClean="0"/>
              <a:t> more investigations are needed to better assess gains with practical product limitations </a:t>
            </a:r>
          </a:p>
          <a:p>
            <a:pPr marL="0" indent="0">
              <a:buNone/>
            </a:pPr>
            <a:endParaRPr lang="en-US" sz="1600" b="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73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Recommend that the group starts a study phase to investigate advanced technologies leading to an </a:t>
            </a:r>
            <a:r>
              <a:rPr lang="en-US" sz="1800" b="0" dirty="0" err="1" smtClean="0"/>
              <a:t>EHT</a:t>
            </a:r>
            <a:r>
              <a:rPr lang="en-US" sz="1800" b="0" dirty="0" smtClean="0"/>
              <a:t> TG start in May 2019 and targeting </a:t>
            </a:r>
            <a:r>
              <a:rPr lang="en-US" sz="1800" b="0" dirty="0" err="1" smtClean="0"/>
              <a:t>D1.0</a:t>
            </a:r>
            <a:r>
              <a:rPr lang="en-US" sz="1800" b="0" dirty="0" smtClean="0"/>
              <a:t> in January 2022. </a:t>
            </a:r>
          </a:p>
          <a:p>
            <a:endParaRPr lang="en-US" sz="1800" b="0" dirty="0"/>
          </a:p>
          <a:p>
            <a:r>
              <a:rPr lang="en-US" sz="1800" b="0" dirty="0" smtClean="0"/>
              <a:t>Recommend that the group targets technologies that improve mainstream </a:t>
            </a:r>
            <a:r>
              <a:rPr lang="en-US" sz="1800" b="0" dirty="0" err="1" smtClean="0"/>
              <a:t>STA</a:t>
            </a:r>
            <a:r>
              <a:rPr lang="en-US" sz="1800" b="0" dirty="0" smtClean="0"/>
              <a:t> and mainstream AP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Recommend </a:t>
            </a:r>
            <a:r>
              <a:rPr lang="en-US" sz="1800" b="0" dirty="0" smtClean="0"/>
              <a:t>two advanced technologies with broad appeal:</a:t>
            </a:r>
          </a:p>
          <a:p>
            <a:pPr lvl="1"/>
            <a:r>
              <a:rPr lang="en-US" sz="1600" b="0" dirty="0" smtClean="0"/>
              <a:t>Constrained distributed MU-</a:t>
            </a:r>
            <a:r>
              <a:rPr lang="en-US" sz="1600" b="0" dirty="0" err="1" smtClean="0"/>
              <a:t>MIMO</a:t>
            </a:r>
            <a:r>
              <a:rPr lang="en-US" sz="1600" dirty="0"/>
              <a:t> </a:t>
            </a:r>
            <a:r>
              <a:rPr lang="en-US" sz="1600" dirty="0" smtClean="0"/>
              <a:t>for mainstream AP </a:t>
            </a:r>
            <a:r>
              <a:rPr lang="en-US" sz="1600" dirty="0"/>
              <a:t>evolution </a:t>
            </a:r>
            <a:r>
              <a:rPr lang="en-US" sz="1600" dirty="0" smtClean="0"/>
              <a:t>of </a:t>
            </a:r>
            <a:r>
              <a:rPr lang="en-US" sz="1600" dirty="0" err="1" smtClean="0"/>
              <a:t>11ac</a:t>
            </a:r>
            <a:r>
              <a:rPr lang="en-US" sz="1600" dirty="0" smtClean="0"/>
              <a:t> MU-</a:t>
            </a:r>
            <a:r>
              <a:rPr lang="en-US" sz="1600" dirty="0" err="1" smtClean="0"/>
              <a:t>MIMO</a:t>
            </a:r>
            <a:endParaRPr lang="en-US" sz="1600" b="0" dirty="0" smtClean="0"/>
          </a:p>
          <a:p>
            <a:pPr lvl="1"/>
            <a:r>
              <a:rPr lang="en-US" sz="1600" b="0" dirty="0" smtClean="0"/>
              <a:t>Link adaptation and </a:t>
            </a:r>
            <a:r>
              <a:rPr lang="en-US" sz="1600" b="0" dirty="0" err="1" smtClean="0"/>
              <a:t>HARQ</a:t>
            </a:r>
            <a:r>
              <a:rPr lang="en-US" sz="1600" dirty="0"/>
              <a:t> </a:t>
            </a:r>
            <a:r>
              <a:rPr lang="en-US" sz="1600" dirty="0" smtClean="0"/>
              <a:t>for mainstream </a:t>
            </a:r>
            <a:r>
              <a:rPr lang="en-US" sz="1600" dirty="0" err="1"/>
              <a:t>STA</a:t>
            </a:r>
            <a:r>
              <a:rPr lang="en-US" sz="1600" dirty="0"/>
              <a:t> and AP  </a:t>
            </a:r>
            <a:r>
              <a:rPr lang="en-US" sz="1600" dirty="0" smtClean="0"/>
              <a:t>evolution </a:t>
            </a:r>
            <a:endParaRPr lang="en-US" sz="16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91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274622</TotalTime>
  <Words>980</Words>
  <Application>Microsoft Office PowerPoint</Application>
  <PresentationFormat>On-screen Show (4:3)</PresentationFormat>
  <Paragraphs>115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Distributed MU-MIMO and HARQ Support for EHT</vt:lpstr>
      <vt:lpstr>Abstract </vt:lpstr>
      <vt:lpstr>Discussion and Observations</vt:lpstr>
      <vt:lpstr>Cont.</vt:lpstr>
      <vt:lpstr>Proposed Timeline</vt:lpstr>
      <vt:lpstr>Constrained Distributed MU-MIMO</vt:lpstr>
      <vt:lpstr>Cont.</vt:lpstr>
      <vt:lpstr>Link Adaptation and HARQ</vt:lpstr>
      <vt:lpstr>Summary </vt:lpstr>
      <vt:lpstr>Straw poll #1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Tx EVM</dc:title>
  <dc:creator>ron.porat@broadcom.com</dc:creator>
  <cp:keywords>September 2017</cp:keywords>
  <cp:lastModifiedBy>Ron Porat</cp:lastModifiedBy>
  <cp:revision>1027</cp:revision>
  <cp:lastPrinted>1998-02-10T13:28:06Z</cp:lastPrinted>
  <dcterms:created xsi:type="dcterms:W3CDTF">2007-05-21T21:00:37Z</dcterms:created>
  <dcterms:modified xsi:type="dcterms:W3CDTF">2018-07-06T23:32:34Z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-2101675179</vt:i4>
  </property>
  <property fmtid="{D5CDD505-2E9C-101B-9397-08002B2CF9AE}" pid="3" name="_NewReviewCycle">
    <vt:lpwstr/>
  </property>
  <property fmtid="{D5CDD505-2E9C-101B-9397-08002B2CF9AE}" pid="4" name="_EmailSubject">
    <vt:lpwstr>Tuesday meeting</vt:lpwstr>
  </property>
  <property fmtid="{D5CDD505-2E9C-101B-9397-08002B2CF9AE}" pid="5" name="_AuthorEmail">
    <vt:lpwstr>vinko.erceg@broadcom.com</vt:lpwstr>
  </property>
  <property fmtid="{D5CDD505-2E9C-101B-9397-08002B2CF9AE}" pid="6" name="_AuthorEmailDisplayName">
    <vt:lpwstr>Vinko Erceg</vt:lpwstr>
  </property>
  <property fmtid="{D5CDD505-2E9C-101B-9397-08002B2CF9AE}" pid="7" name="_PreviousAdHocReviewCycleID">
    <vt:i4>1073190392</vt:i4>
  </property>
</Properties>
</file>