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309" r:id="rId4"/>
    <p:sldId id="308" r:id="rId5"/>
    <p:sldId id="300" r:id="rId6"/>
    <p:sldId id="301" r:id="rId7"/>
    <p:sldId id="303" r:id="rId8"/>
    <p:sldId id="304" r:id="rId9"/>
    <p:sldId id="305" r:id="rId10"/>
    <p:sldId id="302" r:id="rId11"/>
    <p:sldId id="306" r:id="rId12"/>
    <p:sldId id="287" r:id="rId13"/>
    <p:sldId id="294" r:id="rId14"/>
    <p:sldId id="297" r:id="rId15"/>
    <p:sldId id="264"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27" d="100"/>
          <a:sy n="127" d="100"/>
        </p:scale>
        <p:origin x="952"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802.11-18/1092r0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2018</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802.11-18/1092r0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2018</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802.11-18/1092r0</a:t>
            </a:r>
            <a:endParaRPr lang="en-US"/>
          </a:p>
        </p:txBody>
      </p:sp>
      <p:sp>
        <p:nvSpPr>
          <p:cNvPr id="5" name="Rectangle 3"/>
          <p:cNvSpPr>
            <a:spLocks noGrp="1" noChangeArrowheads="1"/>
          </p:cNvSpPr>
          <p:nvPr>
            <p:ph type="dt"/>
          </p:nvPr>
        </p:nvSpPr>
        <p:spPr>
          <a:ln/>
        </p:spPr>
        <p:txBody>
          <a:bodyPr/>
          <a:lstStyle/>
          <a:p>
            <a:r>
              <a:rPr lang="en-GB"/>
              <a:t>June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802.11-18/1092r0</a:t>
            </a:r>
            <a:endParaRPr lang="en-US"/>
          </a:p>
        </p:txBody>
      </p:sp>
      <p:sp>
        <p:nvSpPr>
          <p:cNvPr id="5" name="Rectangle 3"/>
          <p:cNvSpPr>
            <a:spLocks noGrp="1" noChangeArrowheads="1"/>
          </p:cNvSpPr>
          <p:nvPr>
            <p:ph type="dt"/>
          </p:nvPr>
        </p:nvSpPr>
        <p:spPr>
          <a:ln/>
        </p:spPr>
        <p:txBody>
          <a:bodyPr/>
          <a:lstStyle/>
          <a:p>
            <a:r>
              <a:rPr lang="en-GB"/>
              <a:t>June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802.11-18/1092r0</a:t>
            </a:r>
            <a:endParaRPr lang="en-US"/>
          </a:p>
        </p:txBody>
      </p:sp>
      <p:sp>
        <p:nvSpPr>
          <p:cNvPr id="5" name="Rectangle 3"/>
          <p:cNvSpPr>
            <a:spLocks noGrp="1" noChangeArrowheads="1"/>
          </p:cNvSpPr>
          <p:nvPr>
            <p:ph type="dt"/>
          </p:nvPr>
        </p:nvSpPr>
        <p:spPr>
          <a:ln/>
        </p:spPr>
        <p:txBody>
          <a:bodyPr/>
          <a:lstStyle/>
          <a:p>
            <a:r>
              <a:rPr lang="en-GB"/>
              <a:t>June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June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2018</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2018</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2018</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2018</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June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802.11-18/1092r0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ink.gotomeeting.com/system-check" TargetMode="External"/><Relationship Id="rId2" Type="http://schemas.openxmlformats.org/officeDocument/2006/relationships/hyperlink" Target="https://global.gotomeeting.com/join/61797377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June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BCS June 19 </a:t>
            </a:r>
            <a:r>
              <a:rPr lang="en-GB" dirty="0" err="1"/>
              <a:t>Teclo</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2018-06-19</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090"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2018</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2018</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BCS 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Other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June 2018</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June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the Broad Cast Services (BCS) TIG/SG for the June 19, 2018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br>
              <a:rPr lang="en-GB" sz="1000" dirty="0"/>
            </a:br>
            <a:r>
              <a:rPr lang="en-GB" sz="1000" dirty="0"/>
              <a:t>IEEE 802.11 BCS SG </a:t>
            </a:r>
            <a:br>
              <a:rPr lang="en-GB" sz="1000" dirty="0"/>
            </a:br>
            <a:br>
              <a:rPr lang="en-GB" sz="1000" dirty="0"/>
            </a:br>
            <a:r>
              <a:rPr lang="en-GB" sz="1000" dirty="0"/>
              <a:t>Please join my meeting from your computer, tablet or smartphone. </a:t>
            </a:r>
            <a:br>
              <a:rPr lang="en-GB" sz="1000" dirty="0"/>
            </a:br>
            <a:r>
              <a:rPr lang="en-GB" sz="1000" b="0" dirty="0">
                <a:hlinkClick r:id="rId2"/>
              </a:rPr>
              <a:t>https://global.gotomeeting.com/join/617973773 </a:t>
            </a:r>
            <a:br>
              <a:rPr lang="en-GB" sz="1000" dirty="0"/>
            </a:br>
            <a:br>
              <a:rPr lang="en-GB" sz="1000" dirty="0"/>
            </a:br>
            <a:r>
              <a:rPr lang="en-GB" sz="1000" dirty="0"/>
              <a:t>You can also dial in using your phone. </a:t>
            </a:r>
            <a:br>
              <a:rPr lang="en-GB" sz="1000" dirty="0"/>
            </a:br>
            <a:r>
              <a:rPr lang="en-GB" sz="1000" b="0" dirty="0"/>
              <a:t>United States: +1 (646) 749-3117 </a:t>
            </a:r>
            <a:br>
              <a:rPr lang="en-GB" sz="1000" dirty="0"/>
            </a:br>
            <a:br>
              <a:rPr lang="en-GB" sz="1000" dirty="0"/>
            </a:br>
            <a:r>
              <a:rPr lang="en-GB" sz="1000" dirty="0"/>
              <a:t>Access Code: 617-973-773 </a:t>
            </a:r>
            <a:br>
              <a:rPr lang="en-GB" sz="1000" dirty="0"/>
            </a:br>
            <a:br>
              <a:rPr lang="en-GB" sz="1000" dirty="0"/>
            </a:br>
            <a:r>
              <a:rPr lang="en-GB" sz="1000" dirty="0"/>
              <a:t>More phone numbers </a:t>
            </a:r>
            <a:br>
              <a:rPr lang="en-GB" sz="1000" dirty="0"/>
            </a:br>
            <a:r>
              <a:rPr lang="en-GB" sz="1000" b="0" dirty="0"/>
              <a:t>Australia: +61 2 8355 1038 </a:t>
            </a:r>
            <a:br>
              <a:rPr lang="en-GB" sz="1000" dirty="0"/>
            </a:br>
            <a:r>
              <a:rPr lang="en-GB" sz="1000" b="0" dirty="0"/>
              <a:t>Austria: +43 7 2081 5337 </a:t>
            </a:r>
            <a:br>
              <a:rPr lang="en-GB" sz="1000" dirty="0"/>
            </a:br>
            <a:r>
              <a:rPr lang="en-GB" sz="1000" b="0" dirty="0"/>
              <a:t>Belgium: +32 28 93 7002 </a:t>
            </a:r>
            <a:br>
              <a:rPr lang="en-GB" sz="1000" dirty="0"/>
            </a:br>
            <a:r>
              <a:rPr lang="en-GB" sz="1000" b="0" dirty="0"/>
              <a:t>Canada: +1 (647) 497-9373 </a:t>
            </a:r>
            <a:br>
              <a:rPr lang="en-GB" sz="1000" dirty="0"/>
            </a:br>
            <a:r>
              <a:rPr lang="en-GB" sz="1000" b="0" dirty="0"/>
              <a:t>Denmark: +45 32 72 03 69 </a:t>
            </a:r>
            <a:br>
              <a:rPr lang="en-GB" sz="1000" dirty="0"/>
            </a:br>
            <a:r>
              <a:rPr lang="en-GB" sz="1000" b="0" dirty="0"/>
              <a:t>Finland: +358 942 72 0972 </a:t>
            </a:r>
            <a:br>
              <a:rPr lang="en-GB" sz="1000" dirty="0"/>
            </a:br>
            <a:r>
              <a:rPr lang="en-GB" sz="1000" b="0" dirty="0"/>
              <a:t>France: +33 170 950 590 </a:t>
            </a:r>
            <a:br>
              <a:rPr lang="en-GB" sz="1000" dirty="0"/>
            </a:br>
            <a:r>
              <a:rPr lang="en-GB" sz="1000" b="0" dirty="0"/>
              <a:t>Germany: +49 692 5736 7300 </a:t>
            </a:r>
            <a:br>
              <a:rPr lang="en-GB" sz="1000" dirty="0"/>
            </a:br>
            <a:r>
              <a:rPr lang="en-GB" sz="1000" b="0" dirty="0"/>
              <a:t>Ireland: +353 15 295 146 </a:t>
            </a:r>
            <a:br>
              <a:rPr lang="en-GB" sz="1000" dirty="0"/>
            </a:br>
            <a:r>
              <a:rPr lang="en-GB" sz="1000" b="0" dirty="0"/>
              <a:t>Italy: +39 0 230 57 81 80 </a:t>
            </a:r>
            <a:br>
              <a:rPr lang="en-GB" sz="1000" dirty="0"/>
            </a:br>
            <a:r>
              <a:rPr lang="en-GB" sz="1000" b="0" dirty="0"/>
              <a:t>Netherlands: +31 202 251 001 </a:t>
            </a:r>
            <a:br>
              <a:rPr lang="en-GB" sz="1000" dirty="0"/>
            </a:br>
            <a:r>
              <a:rPr lang="en-GB" sz="1000" b="0" dirty="0"/>
              <a:t>New Zealand: +64 9 913 2226 </a:t>
            </a:r>
            <a:br>
              <a:rPr lang="en-GB" sz="1000" dirty="0"/>
            </a:br>
            <a:r>
              <a:rPr lang="en-GB" sz="1000" b="0" dirty="0"/>
              <a:t>Norway: +47 21 93 37 37 </a:t>
            </a:r>
            <a:br>
              <a:rPr lang="en-GB" sz="1000" dirty="0"/>
            </a:br>
            <a:r>
              <a:rPr lang="en-GB" sz="1000" b="0" dirty="0"/>
              <a:t>Spain: +34 932 75 1230 </a:t>
            </a:r>
            <a:br>
              <a:rPr lang="en-GB" sz="1000" dirty="0"/>
            </a:br>
            <a:r>
              <a:rPr lang="en-GB" sz="1000" b="0" dirty="0"/>
              <a:t>Sweden: +46 853 527 818 </a:t>
            </a:r>
            <a:br>
              <a:rPr lang="en-GB" sz="1000" dirty="0"/>
            </a:br>
            <a:r>
              <a:rPr lang="en-GB" sz="1000" b="0" dirty="0"/>
              <a:t>Switzerland: +41 315 2081 00 </a:t>
            </a:r>
            <a:br>
              <a:rPr lang="en-GB" sz="1000" dirty="0"/>
            </a:br>
            <a:r>
              <a:rPr lang="en-GB" sz="1000" b="0" dirty="0"/>
              <a:t>United Kingdom: +44 330 221 0097 </a:t>
            </a:r>
            <a:br>
              <a:rPr lang="en-GB" sz="1000" dirty="0"/>
            </a:br>
            <a:br>
              <a:rPr lang="en-GB" sz="1000" dirty="0"/>
            </a:br>
            <a:r>
              <a:rPr lang="en-GB" sz="1000" b="0" dirty="0"/>
              <a:t>First GoToMeeting? Let's do a quick system </a:t>
            </a:r>
            <a:r>
              <a:rPr lang="en-GB" sz="1000" b="0" dirty="0" err="1"/>
              <a:t>check:</a:t>
            </a:r>
            <a:r>
              <a:rPr lang="en-GB" sz="1000" b="0" dirty="0" err="1">
                <a:hlinkClick r:id="rId3"/>
              </a:rPr>
              <a:t>https</a:t>
            </a:r>
            <a:r>
              <a:rPr lang="en-GB" sz="1000" b="0" dirty="0">
                <a:hlinkClick r:id="rId3"/>
              </a:rPr>
              <a:t>://link.gotomeeting.com/system-check</a:t>
            </a:r>
            <a:r>
              <a:rPr lang="en-GB" sz="1000" b="0" dirty="0"/>
              <a:t> </a:t>
            </a:r>
            <a:endParaRPr lang="en-US" sz="10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2018</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Submissions:</a:t>
            </a:r>
          </a:p>
          <a:p>
            <a:pPr lvl="1">
              <a:buFont typeface="Arial" panose="020B0604020202020204" pitchFamily="34" charset="0"/>
              <a:buChar char="•"/>
            </a:pPr>
            <a:r>
              <a:rPr lang="en-US" dirty="0"/>
              <a:t>Reason Why L2 Per Frame Authentication Is Required (11-18/1090)</a:t>
            </a:r>
          </a:p>
          <a:p>
            <a:pPr lvl="1">
              <a:buFont typeface="Arial" panose="020B0604020202020204" pitchFamily="34" charset="0"/>
              <a:buChar char="•"/>
            </a:pPr>
            <a:r>
              <a:rPr lang="en-GB" dirty="0"/>
              <a:t>11aq broadcast services (11-18/1091)</a:t>
            </a:r>
            <a:endParaRPr lang="en-US" dirty="0"/>
          </a:p>
          <a:p>
            <a:pPr>
              <a:buFont typeface="Arial" panose="020B0604020202020204" pitchFamily="34" charset="0"/>
              <a:buChar char="•"/>
            </a:pPr>
            <a:r>
              <a:rPr lang="en-US" dirty="0"/>
              <a:t>AOB</a:t>
            </a:r>
          </a:p>
          <a:p>
            <a:pPr>
              <a:buFont typeface="Arial" panose="020B0604020202020204" pitchFamily="34" charset="0"/>
              <a:buChar char="•"/>
            </a:pPr>
            <a:r>
              <a:rPr lang="en-US" dirty="0"/>
              <a:t>New Business</a:t>
            </a:r>
          </a:p>
          <a:p>
            <a:pPr>
              <a:buFont typeface="Arial" panose="020B0604020202020204" pitchFamily="34" charset="0"/>
              <a:buChar char="•"/>
            </a:pPr>
            <a:r>
              <a:rPr lang="en-US" dirty="0"/>
              <a:t>Adjourn</a:t>
            </a:r>
          </a:p>
          <a:p>
            <a:endParaRPr lang="en-US" dirty="0"/>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2018</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June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2018</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2018</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2018</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2018</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20</TotalTime>
  <Words>1014</Words>
  <Application>Microsoft Macintosh PowerPoint</Application>
  <PresentationFormat>On-screen Show (4:3)</PresentationFormat>
  <Paragraphs>130</Paragraphs>
  <Slides>15</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 Unicode MS</vt:lpstr>
      <vt:lpstr>MS Gothic</vt:lpstr>
      <vt:lpstr>Arial</vt:lpstr>
      <vt:lpstr>Calibri</vt:lpstr>
      <vt:lpstr>Monotype Sorts</vt:lpstr>
      <vt:lpstr>Times New Roman</vt:lpstr>
      <vt:lpstr>802-11-BCS-Chair-Slides-Template</vt:lpstr>
      <vt:lpstr>Dokument</vt:lpstr>
      <vt:lpstr>Agenda BCS June 19 Teclo</vt:lpstr>
      <vt:lpstr>Abstract</vt:lpstr>
      <vt:lpstr>Dial-in Information</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BCS Submissions</vt:lpstr>
      <vt:lpstr>Other Business</vt:lpstr>
      <vt:lpstr>New Business</vt:lpstr>
      <vt:lpstr>References</vt:lpstr>
    </vt:vector>
  </TitlesOfParts>
  <Manager/>
  <Company/>
  <LinksUpToDate>false</LinksUpToDate>
  <SharedDoc>false</SharedDoc>
  <HyperlinkBase/>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BCS TIG/SG June 19 Telco Agenda</dc:title>
  <dc:subject/>
  <dc:creator>Marc Emmelmann</dc:creator>
  <cp:keywords/>
  <dc:description/>
  <cp:lastModifiedBy>Marc Emmelmann</cp:lastModifiedBy>
  <cp:revision>7</cp:revision>
  <cp:lastPrinted>1601-01-01T00:00:00Z</cp:lastPrinted>
  <dcterms:created xsi:type="dcterms:W3CDTF">2018-05-22T10:31:47Z</dcterms:created>
  <dcterms:modified xsi:type="dcterms:W3CDTF">2018-06-19T08:40:22Z</dcterms:modified>
  <cp:category/>
</cp:coreProperties>
</file>