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2" r:id="rId3"/>
    <p:sldId id="381" r:id="rId4"/>
    <p:sldId id="351" r:id="rId5"/>
    <p:sldId id="353" r:id="rId6"/>
    <p:sldId id="354" r:id="rId7"/>
    <p:sldId id="368" r:id="rId8"/>
    <p:sldId id="369" r:id="rId9"/>
    <p:sldId id="376" r:id="rId10"/>
    <p:sldId id="377" r:id="rId11"/>
    <p:sldId id="386" r:id="rId12"/>
    <p:sldId id="389" r:id="rId13"/>
    <p:sldId id="383" r:id="rId14"/>
    <p:sldId id="384" r:id="rId15"/>
    <p:sldId id="382" r:id="rId16"/>
    <p:sldId id="387" r:id="rId17"/>
    <p:sldId id="38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17" autoAdjust="0"/>
    <p:restoredTop sz="98505" autoAdjust="0"/>
  </p:normalViewPr>
  <p:slideViewPr>
    <p:cSldViewPr>
      <p:cViewPr varScale="1">
        <p:scale>
          <a:sx n="133" d="100"/>
          <a:sy n="133" d="100"/>
        </p:scale>
        <p:origin x="138"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6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7941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Themes in examples (following slides)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ext uri="{D42A27DB-BD31-4B8C-83A1-F6EECF244321}">
                <p14:modId xmlns:p14="http://schemas.microsoft.com/office/powerpoint/2010/main" val="2000475175"/>
              </p:ext>
            </p:extLst>
          </p:nvPr>
        </p:nvGraphicFramePr>
        <p:xfrm>
          <a:off x="685800" y="1981200"/>
          <a:ext cx="7772400" cy="395224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bl>
          </a:graphicData>
        </a:graphic>
      </p:graphicFrame>
    </p:spTree>
    <p:extLst>
      <p:ext uri="{BB962C8B-B14F-4D97-AF65-F5344CB8AC3E}">
        <p14:creationId xmlns:p14="http://schemas.microsoft.com/office/powerpoint/2010/main" val="3240662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A do/have? :</a:t>
            </a:r>
          </a:p>
          <a:p>
            <a:pPr lvl="1"/>
            <a:r>
              <a:rPr lang="en-US"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mobility within &lt;x&gt;ESS</a:t>
            </a:r>
          </a:p>
          <a:p>
            <a:pPr lvl="1"/>
            <a:r>
              <a:rPr lang="en-US" dirty="0"/>
              <a:t>One DS</a:t>
            </a:r>
          </a:p>
          <a:p>
            <a:pPr lvl="1"/>
            <a:r>
              <a:rPr lang="en-US" dirty="0"/>
              <a:t>Can </a:t>
            </a:r>
            <a:r>
              <a:rPr lang="en-US" dirty="0" err="1"/>
              <a:t>Reassociate</a:t>
            </a:r>
            <a:endParaRPr lang="en-US" dirty="0"/>
          </a:p>
          <a:p>
            <a:pPr lvl="1"/>
            <a:r>
              <a:rPr lang="en-US" dirty="0"/>
              <a:t>Can’t necessarily FT between all APs (more than one “mobility domain”) (not just because equipment is not capable/configured)</a:t>
            </a:r>
          </a:p>
          <a:p>
            <a:pPr lvl="1"/>
            <a:r>
              <a:rPr lang="en-US" dirty="0"/>
              <a:t>Examples: 2 buildings far enough apart to not support FT (each building has its own “mobility domain”); groups of APs where there is too much latency between the groups to handle FT; &lt;x&gt;ESS </a:t>
            </a:r>
            <a:r>
              <a:rPr lang="en-US" dirty="0" err="1"/>
              <a:t>subsetted</a:t>
            </a:r>
            <a:r>
              <a:rPr lang="en-US" dirty="0"/>
              <a:t> to limit number of clients within each subset that can FT (each mobility domain has limited resource requirements)</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3135120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B do/have? :</a:t>
            </a:r>
          </a:p>
          <a:p>
            <a:pPr lvl="1"/>
            <a:r>
              <a:rPr lang="en-US"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“Roaming Consortium”, etc.  “Visited network”, “NAI Realm”</a:t>
            </a:r>
          </a:p>
          <a:p>
            <a:pPr lvl="1"/>
            <a:r>
              <a:rPr lang="en-US" dirty="0"/>
              <a:t>Access to the same SSPN (802.11u)</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888718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C do/have? :</a:t>
            </a:r>
          </a:p>
          <a:p>
            <a:pPr lvl="1"/>
            <a:r>
              <a:rPr lang="en-US" dirty="0"/>
              <a:t>Same accounting for use</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145556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D do/have? :</a:t>
            </a:r>
          </a:p>
          <a:p>
            <a:pPr lvl="1"/>
            <a:r>
              <a:rPr lang="en-US"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mobility within &lt;x&gt;ESS</a:t>
            </a:r>
          </a:p>
          <a:p>
            <a:pPr lvl="1"/>
            <a:r>
              <a:rPr lang="en-US" dirty="0"/>
              <a:t>More than one DS</a:t>
            </a:r>
          </a:p>
          <a:p>
            <a:pPr lvl="1"/>
            <a:r>
              <a:rPr lang="en-US" dirty="0"/>
              <a:t>Can’t </a:t>
            </a:r>
            <a:r>
              <a:rPr lang="en-US" dirty="0" err="1"/>
              <a:t>reassociate</a:t>
            </a:r>
            <a:r>
              <a:rPr lang="en-US" dirty="0"/>
              <a:t> across the DSs</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41655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E do/have? :</a:t>
            </a:r>
          </a:p>
          <a:p>
            <a:pPr lvl="1"/>
            <a:r>
              <a:rPr lang="en-US"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mobility within &lt;x&gt;ESS</a:t>
            </a:r>
          </a:p>
          <a:p>
            <a:pPr lvl="1"/>
            <a:r>
              <a:rPr lang="en-US" dirty="0"/>
              <a:t>One DS</a:t>
            </a:r>
          </a:p>
          <a:p>
            <a:pPr lvl="1"/>
            <a:r>
              <a:rPr lang="en-US" dirty="0"/>
              <a:t>Can </a:t>
            </a:r>
            <a:r>
              <a:rPr lang="en-US" dirty="0" err="1"/>
              <a:t>reassociate</a:t>
            </a:r>
            <a:endParaRPr lang="en-US" dirty="0"/>
          </a:p>
          <a:p>
            <a:pPr lvl="1"/>
            <a:r>
              <a:rPr lang="en-US" dirty="0"/>
              <a:t>Can FT</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36763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version F do/have? :</a:t>
            </a:r>
          </a:p>
          <a:p>
            <a:pPr lvl="1"/>
            <a:r>
              <a:rPr lang="en-US" dirty="0"/>
              <a:t>Same/consistent security parameters</a:t>
            </a:r>
          </a:p>
          <a:p>
            <a:pPr lvl="2"/>
            <a:r>
              <a:rPr lang="en-US" dirty="0"/>
              <a:t>“Coincidentally same security”</a:t>
            </a:r>
          </a:p>
          <a:p>
            <a:pPr lvl="2"/>
            <a:r>
              <a:rPr lang="en-US" dirty="0"/>
              <a:t>Planned/assured same security</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131642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&lt;x&gt;ESS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endParaRPr lang="en-US" dirty="0"/>
          </a:p>
          <a:p>
            <a:r>
              <a:rPr lang="en-US" dirty="0"/>
              <a:t>An &lt;x&gt;ESS is a set of BSSs that have a common set of properties that a STA cares about.</a:t>
            </a:r>
          </a:p>
          <a:p>
            <a:pPr lvl="1"/>
            <a:r>
              <a:rPr lang="en-US" dirty="0"/>
              <a:t>For example purposes, we consider/discuss &lt;x&gt;ESS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25833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dirty="0"/>
              <a:t>“If two APs have the same SSID they are considered to be part of the same wireless network.  But, because SSIDs are not globally administered it is possible that two APs with the same SSID are in fact in different wireless networks.  HESSID element [sic] allows devices to detect this condition.”</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29519619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44453</TotalTime>
  <Words>1348</Words>
  <Application>Microsoft Office PowerPoint</Application>
  <PresentationFormat>On-screen Show (4:3)</PresentationFormat>
  <Paragraphs>199</Paragraphs>
  <Slides>17</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0" baseType="lpstr">
      <vt:lpstr>Times New Roman</vt:lpstr>
      <vt:lpstr>802-11-Submission</vt:lpstr>
      <vt:lpstr>Document</vt:lpstr>
      <vt:lpstr>What is an ESS?</vt:lpstr>
      <vt:lpstr>Abstract</vt:lpstr>
      <vt:lpstr>Goal of &lt;x&gt;ESS discussion</vt:lpstr>
      <vt:lpstr>What is an ESS?</vt:lpstr>
      <vt:lpstr>What is an ESS?  (Continued)</vt:lpstr>
      <vt:lpstr>What is an ESS? – Direction?</vt:lpstr>
      <vt:lpstr>ESS and HESS?</vt:lpstr>
      <vt:lpstr>HESS concepts (not necessarily what 802.11 says, now)</vt:lpstr>
      <vt:lpstr>Needed concepts (not necessarily what 802.11 says, now)</vt:lpstr>
      <vt:lpstr>HESS concepts (not necessarily what 802.11 says, now)</vt:lpstr>
      <vt:lpstr>Themes in examples (following slides)</vt:lpstr>
      <vt:lpstr>Example &lt;x&gt;ESS</vt:lpstr>
      <vt:lpstr>Example &lt;x&gt;ESS</vt:lpstr>
      <vt:lpstr>Example &lt;x&gt;ESS</vt:lpstr>
      <vt:lpstr>Example &lt;x&gt;ESS</vt:lpstr>
      <vt:lpstr>Example &lt;x&gt;ESS</vt:lpstr>
      <vt:lpstr>Example &lt;x&gt;ESS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Mark Hamilton</cp:lastModifiedBy>
  <cp:revision>626</cp:revision>
  <cp:lastPrinted>1998-02-10T13:28:06Z</cp:lastPrinted>
  <dcterms:created xsi:type="dcterms:W3CDTF">2009-07-15T16:38:20Z</dcterms:created>
  <dcterms:modified xsi:type="dcterms:W3CDTF">2018-09-09T21:12:27Z</dcterms:modified>
</cp:coreProperties>
</file>