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4" r:id="rId4"/>
    <p:sldId id="277" r:id="rId5"/>
    <p:sldId id="275" r:id="rId6"/>
    <p:sldId id="276" r:id="rId7"/>
    <p:sldId id="284" r:id="rId8"/>
    <p:sldId id="283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60" autoAdjust="0"/>
    <p:restoredTop sz="86398" autoAdjust="0"/>
  </p:normalViewPr>
  <p:slideViewPr>
    <p:cSldViewPr>
      <p:cViewPr varScale="1">
        <p:scale>
          <a:sx n="65" d="100"/>
          <a:sy n="65" d="100"/>
        </p:scale>
        <p:origin x="750" y="72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802-11-18-1050r0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802-11-18-1050r0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802-11-18-1050r0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802-11-18-1050r0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802-11-18-1050r0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Document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802-11-18-1050r0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3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802-11-18-1050r0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July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2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914402" y="304014"/>
            <a:ext cx="1710397" cy="303208"/>
          </a:xfrm>
          <a:ln/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8760296" y="6475416"/>
            <a:ext cx="2701498" cy="27699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5793320" y="6475416"/>
            <a:ext cx="878744" cy="382584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55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July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1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July 2018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US"/>
              <a:t>July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3" y="6475416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43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July 2018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78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July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5ECB0D5-842F-47F7-9F0C-DE88E9DC97C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2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July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41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July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94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9" y="303217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US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8688288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63952" y="6475416"/>
            <a:ext cx="83421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3"/>
            <a:ext cx="628377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1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IEEE</a:t>
            </a: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802.</a:t>
            </a:r>
            <a:r>
              <a:rPr lang="en-US" sz="2000" b="1" dirty="0">
                <a:solidFill>
                  <a:schemeClr val="tx1"/>
                </a:solidFill>
                <a:effectLst/>
              </a:rPr>
              <a:t>11-18-1050r0</a:t>
            </a:r>
            <a:endParaRPr lang="en-GB" sz="20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524-00-0PAR-minutes-march-2018-session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0524-00-0PAR-minutes-march-2018-session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PAR Review SC - Meeting Agenda and Comment slides   - July 2018 – San Diego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2018-06-01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5170"/>
              </p:ext>
            </p:extLst>
          </p:nvPr>
        </p:nvGraphicFramePr>
        <p:xfrm>
          <a:off x="2057400" y="2590805"/>
          <a:ext cx="80010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4" name="Document" r:id="rId4" imgW="8289564" imgH="2521714" progId="Word.Document.8">
                  <p:embed/>
                </p:oleObj>
              </mc:Choice>
              <mc:Fallback>
                <p:oleObj name="Document" r:id="rId4" imgW="8289564" imgH="25217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90805"/>
                        <a:ext cx="80010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121694" y="2246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2" y="626497"/>
            <a:ext cx="10361084" cy="438941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Abstract-PAR Review SC PARs under consideration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62296" y="1268760"/>
            <a:ext cx="11594344" cy="5187380"/>
          </a:xfrm>
          <a:ln/>
        </p:spPr>
        <p:txBody>
          <a:bodyPr>
            <a:noAutofit/>
          </a:bodyPr>
          <a:lstStyle/>
          <a:p>
            <a:r>
              <a:rPr lang="en-US" sz="2000" dirty="0"/>
              <a:t>PAR Submission Deadline is June 6</a:t>
            </a:r>
            <a:r>
              <a:rPr lang="en-US" sz="2000" baseline="30000" dirty="0"/>
              <a:t>th</a:t>
            </a:r>
            <a:r>
              <a:rPr lang="en-US" sz="2000" dirty="0"/>
              <a:t>, 2018</a:t>
            </a:r>
          </a:p>
          <a:p>
            <a:r>
              <a:rPr lang="en-US" sz="2000" dirty="0"/>
              <a:t>They will be posted to the “</a:t>
            </a:r>
            <a:r>
              <a:rPr lang="en-US" dirty="0"/>
              <a:t>IEEE 802 PARs Under consideration Webpage: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http://grouper.ieee.org/groups/802/PARs.shtml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pPr marL="285750" indent="-285750"/>
            <a:r>
              <a:rPr lang="en-US" altLang="en-US" sz="2000" dirty="0"/>
              <a:t>Meeting times: Monday PM2, Tuesday AM1, AM2, Thursday AM2</a:t>
            </a:r>
            <a:endParaRPr lang="en-US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8A2A340-4BEF-42B1-AE26-6A55D6A26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PAR Review SC –  March 2018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2" y="1744827"/>
            <a:ext cx="10361084" cy="4492485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Monday/Tuesday Agenda (3 </a:t>
            </a:r>
            <a:r>
              <a:rPr lang="en-US" dirty="0" err="1"/>
              <a:t>mtg</a:t>
            </a:r>
            <a:r>
              <a:rPr lang="en-US" dirty="0"/>
              <a:t> slots):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Approve Previous Minutes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Recess</a:t>
            </a:r>
          </a:p>
          <a:p>
            <a:pPr marL="0" indent="0"/>
            <a:r>
              <a:rPr lang="en-US" dirty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79576" y="128316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Draft Agenda:</a:t>
            </a:r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Previous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doc 11-18/0524r0 &lt; </a:t>
            </a:r>
            <a:r>
              <a:rPr lang="en-US" dirty="0">
                <a:hlinkClick r:id="rId2"/>
              </a:rPr>
              <a:t>https://mentor.ieee.org/802.11/dcn/18/11-18-0524-00-0PAR-minutes-march-2018-session.docx</a:t>
            </a:r>
            <a:r>
              <a:rPr lang="en-US" dirty="0"/>
              <a:t> &gt;  as the minutes for PAR Review SC from March 2018 meetings in Rosemont, IL.</a:t>
            </a:r>
          </a:p>
          <a:p>
            <a:endParaRPr lang="en-US" dirty="0"/>
          </a:p>
          <a:p>
            <a:r>
              <a:rPr lang="en-US" dirty="0"/>
              <a:t>Moved: 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 </a:t>
            </a:r>
          </a:p>
          <a:p>
            <a:r>
              <a:rPr lang="en-US" dirty="0"/>
              <a:t>Results: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71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 </a:t>
            </a:r>
            <a:r>
              <a:rPr lang="en-US" cap="none" dirty="0"/>
              <a:t>Review Comments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97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Responses From 802 WGs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20" y="6475416"/>
            <a:ext cx="878744" cy="382584"/>
          </a:xfrm>
        </p:spPr>
        <p:txBody>
          <a:bodyPr/>
          <a:lstStyle/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48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Report to 802.11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70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11-18/1050rx as the report from PAR Review SC for the July 2018 plenary.</a:t>
            </a:r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</a:t>
            </a:r>
          </a:p>
          <a:p>
            <a:r>
              <a:rPr lang="en-US" dirty="0"/>
              <a:t>Results: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574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2" y="685803"/>
            <a:ext cx="10361084" cy="510949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References: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914402" y="1556793"/>
            <a:ext cx="10361084" cy="4537622"/>
          </a:xfrm>
          <a:ln/>
        </p:spPr>
        <p:txBody>
          <a:bodyPr/>
          <a:lstStyle/>
          <a:p>
            <a:r>
              <a:rPr lang="en-US" dirty="0"/>
              <a:t>IEEE 802 PARs Under consideration Webpage: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http://grouper.ieee.org/groups/802/PARs.shtml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Minutes: </a:t>
            </a:r>
          </a:p>
          <a:p>
            <a:r>
              <a:rPr lang="en-US" dirty="0"/>
              <a:t>	Previous Plenary:  11-18/0524r0:</a:t>
            </a:r>
          </a:p>
          <a:p>
            <a:pPr lvl="2"/>
            <a:r>
              <a:rPr lang="en-US" dirty="0"/>
              <a:t> </a:t>
            </a:r>
            <a:r>
              <a:rPr lang="en-US" dirty="0">
                <a:hlinkClick r:id="rId4"/>
              </a:rPr>
              <a:t>https://mentor.ieee.org/802.11/dcn/18/11-18-0524-00-0PAR-minutes-march-2018-session.docx</a:t>
            </a:r>
            <a:r>
              <a:rPr lang="en-US" dirty="0"/>
              <a:t> 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Current Meeting: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34857</TotalTime>
  <Words>344</Words>
  <Application>Microsoft Office PowerPoint</Application>
  <PresentationFormat>Widescreen</PresentationFormat>
  <Paragraphs>94</Paragraphs>
  <Slides>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802-11 Theme</vt:lpstr>
      <vt:lpstr>Document</vt:lpstr>
      <vt:lpstr>PAR Review SC - Meeting Agenda and Comment slides   - July 2018 – San Diego</vt:lpstr>
      <vt:lpstr>Abstract-PAR Review SC PARs under consideration</vt:lpstr>
      <vt:lpstr>PAR Review SC –  March 2018 Chair: Jon Rosdahl</vt:lpstr>
      <vt:lpstr>Motion to Approve Previous Minutes</vt:lpstr>
      <vt:lpstr>Par Review Comments</vt:lpstr>
      <vt:lpstr>Responses From 802 WGs</vt:lpstr>
      <vt:lpstr>Final Report to 802.11</vt:lpstr>
      <vt:lpstr>Motion To Approve Report</vt:lpstr>
      <vt:lpstr>References: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Review SC - Meeting Agenda and Comment slides   - July 2018 – San Diego</dc:title>
  <dc:subject>July 2018</dc:subject>
  <dc:creator>Jon Rosdahl</dc:creator>
  <cp:keywords>Agenda and Meeting Slides</cp:keywords>
  <dc:description>Jon Rosdahl (Qualcomm)</dc:description>
  <cp:lastModifiedBy>Jon Rosdahl</cp:lastModifiedBy>
  <cp:revision>218</cp:revision>
  <cp:lastPrinted>1601-01-01T00:00:00Z</cp:lastPrinted>
  <dcterms:created xsi:type="dcterms:W3CDTF">2014-04-14T10:59:07Z</dcterms:created>
  <dcterms:modified xsi:type="dcterms:W3CDTF">2018-06-01T17:25:15Z</dcterms:modified>
  <cp:category>Agenda, Report</cp:category>
</cp:coreProperties>
</file>