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4" r:id="rId4"/>
    <p:sldId id="277" r:id="rId5"/>
    <p:sldId id="275" r:id="rId6"/>
    <p:sldId id="276" r:id="rId7"/>
    <p:sldId id="284" r:id="rId8"/>
    <p:sldId id="283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60" autoAdjust="0"/>
    <p:restoredTop sz="86398" autoAdjust="0"/>
  </p:normalViewPr>
  <p:slideViewPr>
    <p:cSldViewPr>
      <p:cViewPr varScale="1">
        <p:scale>
          <a:sx n="65" d="100"/>
          <a:sy n="65" d="100"/>
        </p:scale>
        <p:origin x="750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802-11-18-1050r0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802-11-18-1050r0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11-18-1050r0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24-00-0PAR-minutes-march-2018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524-00-0PAR-minutes-march-2018-sessio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  - July 2018 –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2018-06-01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June 6</a:t>
            </a:r>
            <a:r>
              <a:rPr lang="en-US" sz="2000" baseline="30000" dirty="0"/>
              <a:t>th</a:t>
            </a:r>
            <a:r>
              <a:rPr lang="en-US" sz="2000" dirty="0"/>
              <a:t>, 2018</a:t>
            </a:r>
          </a:p>
          <a:p>
            <a:r>
              <a:rPr lang="en-US" sz="2000" dirty="0"/>
              <a:t>They will be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pPr marL="285750" indent="-285750"/>
            <a:r>
              <a:rPr lang="en-US" altLang="en-US" sz="2000" dirty="0"/>
              <a:t>Meeting times: Monday PM2, Tuesday AM1,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doc 11-18/0524r0 &lt; </a:t>
            </a:r>
            <a:r>
              <a:rPr lang="en-US" dirty="0">
                <a:hlinkClick r:id="rId2"/>
              </a:rPr>
              <a:t>https://mentor.ieee.org/802.11/dcn/18/11-18-0524-00-0PAR-minutes-march-2018-session.docx</a:t>
            </a:r>
            <a:r>
              <a:rPr lang="en-US" dirty="0"/>
              <a:t> &gt;  as the minutes for PAR Review SC from March 2018 meetings in Rosemont, IL.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Responses From 802 WGs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</p:spPr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11-18/1050rx as the report from PAR Review SC for the July 2018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r>
              <a:rPr lang="en-US" dirty="0"/>
              <a:t>	Previous Plenary:  11-18/0524r0: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hlinkClick r:id="rId4"/>
              </a:rPr>
              <a:t>https://mentor.ieee.org/802.11/dcn/18/11-18-0524-00-0PAR-minutes-march-2018-session.docx</a:t>
            </a:r>
            <a:r>
              <a:rPr lang="en-US" dirty="0"/>
              <a:t> 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Current Meeting: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34857</TotalTime>
  <Words>344</Words>
  <Application>Microsoft Office PowerPoint</Application>
  <PresentationFormat>Widescreen</PresentationFormat>
  <Paragraphs>94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SC - Meeting Agenda and Comment slides   - July 2018 – San Diego</vt:lpstr>
      <vt:lpstr>Abstract-PAR Review SC PARs under consideration</vt:lpstr>
      <vt:lpstr>PAR Review SC –  March 2018 Chair: Jon Rosdahl</vt:lpstr>
      <vt:lpstr>Motion to Approve Previous Minutes</vt:lpstr>
      <vt:lpstr>Par Review Comments</vt:lpstr>
      <vt:lpstr>Responses From 802 WGs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  - July 2018 – San Diego</dc:title>
  <dc:subject>July 2018</dc:subject>
  <dc:creator>Jon Rosdahl</dc:creator>
  <cp:keywords>Agenda and Meeting Slides</cp:keywords>
  <dc:description>Jon Rosdahl (Qualcomm)</dc:description>
  <cp:lastModifiedBy>Jon Rosdahl</cp:lastModifiedBy>
  <cp:revision>218</cp:revision>
  <cp:lastPrinted>1601-01-01T00:00:00Z</cp:lastPrinted>
  <dcterms:created xsi:type="dcterms:W3CDTF">2014-04-14T10:59:07Z</dcterms:created>
  <dcterms:modified xsi:type="dcterms:W3CDTF">2018-06-01T17:25:15Z</dcterms:modified>
  <cp:category>Agenda, Report</cp:category>
</cp:coreProperties>
</file>