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7" r:id="rId4"/>
    <p:sldId id="266" r:id="rId5"/>
    <p:sldId id="263" r:id="rId6"/>
    <p:sldId id="265" r:id="rId7"/>
    <p:sldId id="268" r:id="rId8"/>
    <p:sldId id="262" r:id="rId9"/>
    <p:sldId id="269"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59" d="100"/>
          <a:sy n="59" d="100"/>
        </p:scale>
        <p:origin x="78"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279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May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Joseph LEVY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Joseph LEVY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24300" y="0"/>
            <a:ext cx="2355850" cy="307975"/>
          </a:xfrm>
          <a:ln/>
        </p:spPr>
        <p:txBody>
          <a:bodyPr/>
          <a:lstStyle/>
          <a:p>
            <a:r>
              <a:rPr lang="en-US" dirty="0"/>
              <a:t>doc.: IEEE 802.11-18/xxxxr0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xfrm>
            <a:off x="4229101" y="8985251"/>
            <a:ext cx="2051050" cy="150812"/>
          </a:xfrm>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8</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9</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832279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May 2018</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802.11-18/1020r1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on WUR (802.11ba) States </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2018-07-06</a:t>
            </a:r>
          </a:p>
        </p:txBody>
      </p:sp>
      <p:sp>
        <p:nvSpPr>
          <p:cNvPr id="6" name="Date Placeholder 3"/>
          <p:cNvSpPr>
            <a:spLocks noGrp="1"/>
          </p:cNvSpPr>
          <p:nvPr>
            <p:ph type="dt" idx="10"/>
          </p:nvPr>
        </p:nvSpPr>
        <p:spPr/>
        <p:txBody>
          <a:bodyPr/>
          <a:lstStyle/>
          <a:p>
            <a:r>
              <a:rPr lang="en-US" dirty="0"/>
              <a:t>July 2018</a:t>
            </a:r>
            <a:endParaRPr lang="en-GB" dirty="0"/>
          </a:p>
        </p:txBody>
      </p:sp>
      <p:sp>
        <p:nvSpPr>
          <p:cNvPr id="7" name="Footer Placeholder 4"/>
          <p:cNvSpPr>
            <a:spLocks noGrp="1"/>
          </p:cNvSpPr>
          <p:nvPr>
            <p:ph type="ftr" idx="11"/>
          </p:nvPr>
        </p:nvSpPr>
        <p:spPr/>
        <p:txBody>
          <a:bodyPr/>
          <a:lstStyle/>
          <a:p>
            <a:r>
              <a:rPr lang="en-GB" dirty="0"/>
              <a:t>Joseph LEVY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808349"/>
              </p:ext>
            </p:extLst>
          </p:nvPr>
        </p:nvGraphicFramePr>
        <p:xfrm>
          <a:off x="996950" y="2411413"/>
          <a:ext cx="10153650" cy="2457450"/>
        </p:xfrm>
        <a:graphic>
          <a:graphicData uri="http://schemas.openxmlformats.org/presentationml/2006/ole">
            <mc:AlternateContent xmlns:mc="http://schemas.openxmlformats.org/markup-compatibility/2006">
              <mc:Choice xmlns:v="urn:schemas-microsoft-com:vml" Requires="v">
                <p:oleObj spid="_x0000_s3104" name="Document" r:id="rId4" imgW="10466184" imgH="2539535" progId="Word.Document.8">
                  <p:embed/>
                </p:oleObj>
              </mc:Choice>
              <mc:Fallback>
                <p:oleObj name="Document" r:id="rId4" imgW="10466184" imgH="2539535" progId="Word.Document.8">
                  <p:embed/>
                  <p:pic>
                    <p:nvPicPr>
                      <p:cNvPr id="0" name="Picture 3"/>
                      <p:cNvPicPr>
                        <a:picLocks noChangeAspect="1" noChangeArrowheads="1"/>
                      </p:cNvPicPr>
                      <p:nvPr/>
                    </p:nvPicPr>
                    <p:blipFill>
                      <a:blip r:embed="rId5"/>
                      <a:srcRect/>
                      <a:stretch>
                        <a:fillRect/>
                      </a:stretch>
                    </p:blipFill>
                    <p:spPr bwMode="auto">
                      <a:xfrm>
                        <a:off x="996950" y="2411413"/>
                        <a:ext cx="10153650"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dirty="0"/>
              <a:t>IEEE 802.11-18/1016r2: “WUR State Diagram Proposal – Hamilton”</a:t>
            </a:r>
          </a:p>
          <a:p>
            <a:pPr marL="457200" indent="-457200">
              <a:buFont typeface="+mj-lt"/>
              <a:buAutoNum type="arabicPeriod"/>
            </a:pPr>
            <a:r>
              <a:rPr lang="en-GB" dirty="0"/>
              <a:t>E-mail from the reflector from Mika Kasslin “</a:t>
            </a:r>
            <a:r>
              <a:rPr lang="en-US" dirty="0"/>
              <a:t>Re: [STDS-802-11-TGBA] Updated WUR architecture and state machines uploaded” 2018-07-05</a:t>
            </a:r>
          </a:p>
          <a:p>
            <a:pPr marL="457200" indent="-457200">
              <a:buFont typeface="+mj-lt"/>
              <a:buAutoNum type="arabicPeriod"/>
            </a:pPr>
            <a:r>
              <a:rPr lang="en-US" dirty="0"/>
              <a:t>IEEE 802. 11-18/1098r0: “ARC SC Teleconference Minutes June 21 2018”</a:t>
            </a:r>
            <a:endParaRPr lang="en-GB" dirty="0"/>
          </a:p>
          <a:p>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provide a first draft state diagram for the 802.11ba non-AP STA and some supporting discussion.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r1: provides alterative drafts of the state diagram and supporting discussion based on discussion and listed references.</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Assumptions (1/2)</a:t>
            </a:r>
          </a:p>
        </p:txBody>
      </p:sp>
      <p:sp>
        <p:nvSpPr>
          <p:cNvPr id="3" name="Content Placeholder 2"/>
          <p:cNvSpPr>
            <a:spLocks noGrp="1"/>
          </p:cNvSpPr>
          <p:nvPr>
            <p:ph idx="1"/>
          </p:nvPr>
        </p:nvSpPr>
        <p:spPr>
          <a:xfrm>
            <a:off x="569914" y="1252647"/>
            <a:ext cx="11050057" cy="5222767"/>
          </a:xfrm>
        </p:spPr>
        <p:txBody>
          <a:bodyPr/>
          <a:lstStyle/>
          <a:p>
            <a:pPr marL="457200" indent="-457200">
              <a:buFont typeface="+mj-lt"/>
              <a:buAutoNum type="arabicPeriod"/>
            </a:pPr>
            <a:r>
              <a:rPr lang="en-US" dirty="0"/>
              <a:t>The PS mode (this includes both legacy PS mode configuration and WUR mode configuration) is established during association or with a frame exchange between the non-AP STA and its associated AP when the STA is in the active state or Awake state.   </a:t>
            </a:r>
          </a:p>
          <a:p>
            <a:pPr marL="457200" indent="-457200">
              <a:buFont typeface="+mj-lt"/>
              <a:buAutoNum type="arabicPeriod"/>
            </a:pPr>
            <a:r>
              <a:rPr lang="en-US" dirty="0"/>
              <a:t>After PS mode parameters are agreed the non-AP STA may move into a PS mode by sending a frame to the AP with the Power Management subfield of the Frame Control field set to 1 and then receiving an ACK of the frame from the AP.</a:t>
            </a:r>
          </a:p>
          <a:p>
            <a:pPr marL="857250" lvl="1" indent="-457200">
              <a:buFont typeface="+mj-lt"/>
              <a:buAutoNum type="arabicPeriod"/>
            </a:pPr>
            <a:r>
              <a:rPr lang="en-US" sz="1800" dirty="0"/>
              <a:t>After sending the ACK to the non-AP STA the AP will follow the procedures to support the non-AP STA: e.g. the AP will buffer frames and notify the non-AP STA as specified for the configured PS mode.</a:t>
            </a:r>
          </a:p>
          <a:p>
            <a:pPr marL="857250" lvl="1" indent="-457200">
              <a:buFont typeface="+mj-lt"/>
              <a:buAutoNum type="arabicPeriod"/>
            </a:pPr>
            <a:r>
              <a:rPr lang="en-US" sz="1800" dirty="0"/>
              <a:t>The non-AP STA after receiving the ACK from the AP may be in any state, but can “assume” the AP will support the non-AP STA’s “ability” to move into a low power state of: Doze, WUR Awake or WUR Doze.</a:t>
            </a:r>
          </a:p>
          <a:p>
            <a:pPr marL="457200" indent="-457200">
              <a:buFont typeface="+mj-lt"/>
              <a:buAutoNum type="arabicPeriod"/>
            </a:pPr>
            <a:r>
              <a:rPr lang="en-US" dirty="0"/>
              <a:t>The non-AP STA may change its state to Active at any time by sending a frame to the AP with the Power Management subfield is set to 0.  </a:t>
            </a:r>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3604024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Assumptions (2/2)</a:t>
            </a:r>
          </a:p>
        </p:txBody>
      </p:sp>
      <p:sp>
        <p:nvSpPr>
          <p:cNvPr id="3" name="Content Placeholder 2"/>
          <p:cNvSpPr>
            <a:spLocks noGrp="1"/>
          </p:cNvSpPr>
          <p:nvPr>
            <p:ph idx="1"/>
          </p:nvPr>
        </p:nvSpPr>
        <p:spPr>
          <a:xfrm>
            <a:off x="569914" y="1252647"/>
            <a:ext cx="11050057" cy="5222767"/>
          </a:xfrm>
        </p:spPr>
        <p:txBody>
          <a:bodyPr/>
          <a:lstStyle/>
          <a:p>
            <a:pPr marL="457200" indent="-457200">
              <a:buFont typeface="+mj-lt"/>
              <a:buAutoNum type="arabicPeriod" startAt="4"/>
            </a:pPr>
            <a:r>
              <a:rPr lang="en-US" dirty="0"/>
              <a:t>The non-AP STA in WUR PS mode may change its PS mode to the pre-configured “legacy” PS mode by sending a suspend WUR mode frame to the AP with the Power Management subfield set to 1, which is ACKed. </a:t>
            </a:r>
          </a:p>
          <a:p>
            <a:pPr marL="857250" lvl="1" indent="-457200">
              <a:buFont typeface="+mj-lt"/>
              <a:buAutoNum type="arabicPeriod"/>
            </a:pPr>
            <a:r>
              <a:rPr lang="en-US" sz="1800" dirty="0"/>
              <a:t>After sending the ACK to the non-AP STA the AP will follow the procedures to support the non-AP STA: e.g. the AP will buffer frames and notify the non-AP STA as specified for the configured “legacy” PS mode.</a:t>
            </a:r>
          </a:p>
          <a:p>
            <a:pPr marL="857250" lvl="1" indent="-457200">
              <a:buFont typeface="+mj-lt"/>
              <a:buAutoNum type="arabicPeriod"/>
            </a:pPr>
            <a:r>
              <a:rPr lang="en-US" sz="1800" dirty="0"/>
              <a:t>The non-AP STA after receiving the ACK from the AP may be in any state, but can “assume” the AP will support the non-AP STA’s “ability” to move into a low power state of Doze.</a:t>
            </a:r>
          </a:p>
          <a:p>
            <a:pPr marL="457200" indent="-457200">
              <a:buFont typeface="+mj-lt"/>
              <a:buAutoNum type="arabicPeriod" startAt="4"/>
            </a:pPr>
            <a:r>
              <a:rPr lang="en-US" dirty="0"/>
              <a:t>The non-AP STA with a negotiated WUR PS mode which has suspended the WUR mode may return to the negotiated WUR mode by sending a resume WUR mode frame to the AP with the Power Management subfield set to 1, which is ACKed.</a:t>
            </a:r>
          </a:p>
          <a:p>
            <a:pPr marL="857250" lvl="1" indent="-457200">
              <a:buFont typeface="+mj-lt"/>
              <a:buAutoNum type="arabicPeriod"/>
            </a:pPr>
            <a:r>
              <a:rPr lang="en-US" sz="1800" dirty="0"/>
              <a:t>After sending the ACK to the non-AP STA the AP will follow the procedures to support the non-AP STA: e.g. the AP will buffer frames and notify the non-AP STA as specified for the WUR PS mode. </a:t>
            </a:r>
          </a:p>
          <a:p>
            <a:pPr marL="857250" lvl="1" indent="-457200">
              <a:buFont typeface="+mj-lt"/>
              <a:buAutoNum type="arabicPeriod"/>
            </a:pPr>
            <a:r>
              <a:rPr lang="en-US" sz="1800" dirty="0"/>
              <a:t>The non-AP STA after receiving the ACK from the AP may be in any state, but can “assume” the AP will support the non-AP STA’s “ability” to move into a low power states of WUR Awake and WUR Doze.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2734208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dirty="0"/>
              <a:t>Therefore there are Six Allowed Non-AP STA States:</a:t>
            </a:r>
          </a:p>
        </p:txBody>
      </p:sp>
      <p:sp>
        <p:nvSpPr>
          <p:cNvPr id="3" name="Content Placeholder 2"/>
          <p:cNvSpPr>
            <a:spLocks noGrp="1"/>
          </p:cNvSpPr>
          <p:nvPr>
            <p:ph idx="1"/>
          </p:nvPr>
        </p:nvSpPr>
        <p:spPr>
          <a:xfrm>
            <a:off x="532343" y="1238706"/>
            <a:ext cx="11125199" cy="5253037"/>
          </a:xfrm>
        </p:spPr>
        <p:txBody>
          <a:bodyPr/>
          <a:lstStyle/>
          <a:p>
            <a:pPr marL="457200" indent="-457200">
              <a:buFont typeface="+mj-lt"/>
              <a:buAutoNum type="arabicPeriod"/>
            </a:pPr>
            <a:r>
              <a:rPr lang="en-GB" sz="2000" dirty="0"/>
              <a:t>UnAssociated</a:t>
            </a:r>
          </a:p>
          <a:p>
            <a:pPr marL="857250" lvl="1" indent="-457200">
              <a:buFont typeface="Arial" panose="020B0604020202020204" pitchFamily="34" charset="0"/>
              <a:buChar char="•"/>
            </a:pPr>
            <a:r>
              <a:rPr lang="en-GB" sz="1800" dirty="0"/>
              <a:t>STA is active – PPDUs can be received and transmitted – infrastructure BSS services are not available.</a:t>
            </a:r>
          </a:p>
          <a:p>
            <a:pPr marL="457200" indent="-457200">
              <a:buFont typeface="+mj-lt"/>
              <a:buAutoNum type="arabicPeriod"/>
            </a:pPr>
            <a:r>
              <a:rPr lang="en-GB" sz="2000" dirty="0"/>
              <a:t>Associated</a:t>
            </a:r>
          </a:p>
          <a:p>
            <a:pPr marL="857250" lvl="1" indent="-457200">
              <a:buFont typeface="Arial" panose="020B0604020202020204" pitchFamily="34" charset="0"/>
              <a:buChar char="•"/>
            </a:pPr>
            <a:r>
              <a:rPr lang="en-GB" sz="1800" dirty="0"/>
              <a:t>STA is active – PPDUs can be received and transmitted – infrastructure BSS services are available. </a:t>
            </a:r>
          </a:p>
          <a:p>
            <a:pPr marL="457200" indent="-457200">
              <a:buFont typeface="+mj-lt"/>
              <a:buAutoNum type="arabicPeriod"/>
            </a:pPr>
            <a:r>
              <a:rPr lang="en-GB" sz="2000" b="0" dirty="0"/>
              <a:t>“legacy PS Mode”</a:t>
            </a:r>
          </a:p>
          <a:p>
            <a:pPr marL="857250" lvl="1" indent="-457200">
              <a:buFont typeface="+mj-lt"/>
              <a:buAutoNum type="alphaLcParenR"/>
            </a:pPr>
            <a:r>
              <a:rPr lang="en-GB" sz="1600" b="1" dirty="0"/>
              <a:t>Awake</a:t>
            </a:r>
          </a:p>
          <a:p>
            <a:pPr marL="1257300" lvl="2" indent="-457200">
              <a:buFont typeface="Arial" panose="020B0604020202020204" pitchFamily="34" charset="0"/>
              <a:buChar char="•"/>
            </a:pPr>
            <a:r>
              <a:rPr lang="en-GB" sz="1600" dirty="0"/>
              <a:t>STA PRC is active and associated – PPDUs can be received and transmitted.</a:t>
            </a:r>
          </a:p>
          <a:p>
            <a:pPr marL="857250" lvl="1" indent="-457200">
              <a:buFont typeface="+mj-lt"/>
              <a:buAutoNum type="alphaLcParenR"/>
            </a:pPr>
            <a:r>
              <a:rPr lang="en-GB" sz="1600" b="1" dirty="0"/>
              <a:t>Dose</a:t>
            </a:r>
          </a:p>
          <a:p>
            <a:pPr marL="1257300" lvl="2" indent="-457200">
              <a:buFont typeface="Arial" panose="020B0604020202020204" pitchFamily="34" charset="0"/>
              <a:buChar char="•"/>
            </a:pPr>
            <a:r>
              <a:rPr lang="en-GB" sz="1400" dirty="0"/>
              <a:t>STA PRC is not active, but is still associated – PPDUs can not be received or transmitted. </a:t>
            </a:r>
          </a:p>
          <a:p>
            <a:pPr marL="457200" indent="-457200">
              <a:buFont typeface="+mj-lt"/>
              <a:buAutoNum type="arabicPeriod"/>
            </a:pPr>
            <a:r>
              <a:rPr lang="en-GB" sz="2000" b="0" dirty="0"/>
              <a:t>“WUR Mode”</a:t>
            </a:r>
          </a:p>
          <a:p>
            <a:pPr marL="857250" lvl="1" indent="-457200">
              <a:buFont typeface="+mj-lt"/>
              <a:buAutoNum type="alphaLcParenR"/>
            </a:pPr>
            <a:r>
              <a:rPr lang="en-GB" sz="1600" b="1" dirty="0"/>
              <a:t>WURx Awake</a:t>
            </a:r>
          </a:p>
          <a:p>
            <a:pPr marL="1257300" lvl="2" indent="-457200">
              <a:buFont typeface="Arial" panose="020B0604020202020204" pitchFamily="34" charset="0"/>
              <a:buChar char="•"/>
            </a:pPr>
            <a:r>
              <a:rPr lang="en-GB" sz="1600" dirty="0"/>
              <a:t>STA PRC is not active, but is still associated – PPDUs can not be received or transmitted. </a:t>
            </a:r>
          </a:p>
          <a:p>
            <a:pPr marL="1257300" lvl="2" indent="-457200">
              <a:buFont typeface="Arial" panose="020B0604020202020204" pitchFamily="34" charset="0"/>
              <a:buChar char="•"/>
            </a:pPr>
            <a:r>
              <a:rPr lang="en-GB" sz="1600" dirty="0"/>
              <a:t>WUR is active, WUR PPDUs can be received</a:t>
            </a:r>
          </a:p>
          <a:p>
            <a:pPr marL="857250" lvl="1" indent="-457200">
              <a:buFont typeface="+mj-lt"/>
              <a:buAutoNum type="alphaLcParenR"/>
            </a:pPr>
            <a:r>
              <a:rPr lang="en-GB" sz="1600" b="1" dirty="0"/>
              <a:t>WURx Dose </a:t>
            </a:r>
          </a:p>
          <a:p>
            <a:pPr marL="1257300" lvl="2" indent="-457200">
              <a:buFont typeface="Arial" panose="020B0604020202020204" pitchFamily="34" charset="0"/>
              <a:buChar char="•"/>
            </a:pPr>
            <a:r>
              <a:rPr lang="en-GB" sz="1600" dirty="0"/>
              <a:t>STA PRC is not active, but is still associated – PPDUs can not be received or transmitted. </a:t>
            </a:r>
          </a:p>
          <a:p>
            <a:pPr marL="1257300" lvl="2" indent="-457200">
              <a:buFont typeface="Arial" panose="020B0604020202020204" pitchFamily="34" charset="0"/>
              <a:buChar char="•"/>
            </a:pPr>
            <a:r>
              <a:rPr lang="en-GB" sz="1600" dirty="0"/>
              <a:t>WUR is not active, WUR PPDUs can not be received</a:t>
            </a:r>
          </a:p>
          <a:p>
            <a:pPr marL="457200" indent="-457200">
              <a:buFont typeface="+mj-lt"/>
              <a:buAutoNum type="arabicPeriod"/>
            </a:pPr>
            <a:endParaRPr lang="en-GB" sz="2000" dirty="0"/>
          </a:p>
          <a:p>
            <a:pPr marL="457200" indent="-457200">
              <a:buFont typeface="+mj-lt"/>
              <a:buAutoNum type="arabicPeriod"/>
            </a:pPr>
            <a:endParaRPr lang="en-GB" sz="2000"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Changing State of A Non-AP STA</a:t>
            </a:r>
          </a:p>
        </p:txBody>
      </p:sp>
      <p:sp>
        <p:nvSpPr>
          <p:cNvPr id="3" name="Content Placeholder 2"/>
          <p:cNvSpPr>
            <a:spLocks noGrp="1"/>
          </p:cNvSpPr>
          <p:nvPr>
            <p:ph idx="1"/>
          </p:nvPr>
        </p:nvSpPr>
        <p:spPr>
          <a:xfrm>
            <a:off x="898072" y="1132114"/>
            <a:ext cx="10668000" cy="5192486"/>
          </a:xfrm>
        </p:spPr>
        <p:txBody>
          <a:bodyPr/>
          <a:lstStyle/>
          <a:p>
            <a:pPr marL="457200" indent="-457200">
              <a:buFont typeface="+mj-lt"/>
              <a:buAutoNum type="arabicPeriod"/>
            </a:pPr>
            <a:r>
              <a:rPr lang="en-US" sz="2000" dirty="0"/>
              <a:t>Unassociated can go to: Associated via association.</a:t>
            </a:r>
          </a:p>
          <a:p>
            <a:pPr marL="457200" indent="-457200">
              <a:buFont typeface="+mj-lt"/>
              <a:buAutoNum type="arabicPeriod"/>
            </a:pPr>
            <a:r>
              <a:rPr lang="en-US" sz="2000" dirty="0"/>
              <a:t>Associated can go to: Unassociated via disassociation, a different Associated State via reassociation.  If configured an associated STA can also go to Power Save Mode or WUR mode and move to Awake State, Doze State, WURx Awake State, or WURx Doze State.</a:t>
            </a:r>
          </a:p>
          <a:p>
            <a:pPr marL="457200" indent="-457200">
              <a:buFont typeface="+mj-lt"/>
              <a:buAutoNum type="arabicPeriod"/>
            </a:pPr>
            <a:r>
              <a:rPr lang="en-US" sz="2000" dirty="0"/>
              <a:t>Awake can go to: Dose as allowed by the configured power save mode, can renegotiate or end Power Save Mode, can go in to WUR Awake or WUR Doze if configured by sending a resume WUR frame. </a:t>
            </a:r>
          </a:p>
          <a:p>
            <a:pPr marL="457200" indent="-457200">
              <a:buFont typeface="+mj-lt"/>
              <a:buAutoNum type="arabicPeriod"/>
            </a:pPr>
            <a:r>
              <a:rPr lang="en-US" sz="2000" dirty="0"/>
              <a:t>Dose can go to: Awake as allowed by the configured power save mode, can renegotiate or end Power Save Mode, can go in to WUR Awake or WUR Doze if configured by sending a resume WUR frame. </a:t>
            </a:r>
          </a:p>
          <a:p>
            <a:pPr marL="457200" indent="-457200">
              <a:buFont typeface="+mj-lt"/>
              <a:buAutoNum type="arabicPeriod"/>
            </a:pPr>
            <a:r>
              <a:rPr lang="en-US" sz="2000" dirty="0"/>
              <a:t>WURx Awake can go to: WURx Doze via the configured WUR mode. If a WUR wakeup frame is received move to Associated, and an WUR STA can suspend WUR mode and move to Awake, or Doze.</a:t>
            </a:r>
          </a:p>
          <a:p>
            <a:pPr marL="457200" indent="-457200">
              <a:buFont typeface="+mj-lt"/>
              <a:buAutoNum type="arabicPeriod"/>
            </a:pPr>
            <a:r>
              <a:rPr lang="en-US" sz="2000" dirty="0"/>
              <a:t>WURx Doze can go to: WUR Awake as allowed by the configured WUR mode</a:t>
            </a:r>
          </a:p>
          <a:p>
            <a:pPr marL="0" indent="0"/>
            <a:r>
              <a:rPr lang="en-US" sz="2000" i="1" dirty="0"/>
              <a:t>Note a Non-AP STA can at any time send a frame to the AP and change its state.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1278313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AP Expected Behavior for each non-AP STA State</a:t>
            </a:r>
          </a:p>
        </p:txBody>
      </p:sp>
      <p:sp>
        <p:nvSpPr>
          <p:cNvPr id="3" name="Content Placeholder 2"/>
          <p:cNvSpPr>
            <a:spLocks noGrp="1"/>
          </p:cNvSpPr>
          <p:nvPr>
            <p:ph idx="1"/>
          </p:nvPr>
        </p:nvSpPr>
        <p:spPr>
          <a:xfrm>
            <a:off x="898072" y="1298576"/>
            <a:ext cx="10668000" cy="5026024"/>
          </a:xfrm>
        </p:spPr>
        <p:txBody>
          <a:bodyPr/>
          <a:lstStyle/>
          <a:p>
            <a:pPr marL="457200" indent="-457200">
              <a:buFont typeface="+mj-lt"/>
              <a:buAutoNum type="arabicPeriod"/>
            </a:pPr>
            <a:r>
              <a:rPr lang="en-US" sz="2000" dirty="0"/>
              <a:t>Unassociated: An AP can receive frames from any non-AP STA.</a:t>
            </a:r>
          </a:p>
          <a:p>
            <a:pPr marL="457200" indent="-457200">
              <a:buFont typeface="+mj-lt"/>
              <a:buAutoNum type="arabicPeriod"/>
            </a:pPr>
            <a:r>
              <a:rPr lang="en-US" sz="2000" dirty="0"/>
              <a:t>Associated: An AP can receive and send frames from/to the non-AP STA and provides infrastructure services.  </a:t>
            </a:r>
          </a:p>
          <a:p>
            <a:pPr marL="457200" indent="-457200">
              <a:buFont typeface="+mj-lt"/>
              <a:buAutoNum type="arabicPeriod"/>
            </a:pPr>
            <a:r>
              <a:rPr lang="en-US" sz="2000" dirty="0"/>
              <a:t>Awake: An AP assumes the STA can receive and send frames with the AP. </a:t>
            </a:r>
          </a:p>
          <a:p>
            <a:pPr marL="457200" indent="-457200">
              <a:buFont typeface="+mj-lt"/>
              <a:buAutoNum type="arabicPeriod"/>
            </a:pPr>
            <a:r>
              <a:rPr lang="en-US" sz="2000" dirty="0"/>
              <a:t>Dose: An AP assumes the STA cannot receive frames from the AP, and the AP buffers the traffic to the STA. </a:t>
            </a:r>
          </a:p>
          <a:p>
            <a:pPr marL="457200" indent="-457200">
              <a:buFont typeface="+mj-lt"/>
              <a:buAutoNum type="arabicPeriod"/>
            </a:pPr>
            <a:r>
              <a:rPr lang="en-US" sz="2000" dirty="0"/>
              <a:t>WURx Awake: An AP assumes the STA WURx can receive a WUR wake up frame and that the STA will signal the AP once it is in associated or awake state.  The AP also assume the STA cannot receive frames from the AP and the AP buffers the traffic to the STA. </a:t>
            </a:r>
          </a:p>
          <a:p>
            <a:pPr marL="457200" indent="-457200">
              <a:buFont typeface="+mj-lt"/>
              <a:buAutoNum type="arabicPeriod"/>
            </a:pPr>
            <a:r>
              <a:rPr lang="en-US" sz="2000" dirty="0"/>
              <a:t>WURx Doze: An AP assumes the STA WURx can not receive a WUR wake up frame.  The AP also assume the STA cannot receive frames from the AP and the AP buffers the traffic to the STA. </a:t>
            </a:r>
          </a:p>
          <a:p>
            <a:pPr marL="0" indent="0"/>
            <a:r>
              <a:rPr lang="en-US" sz="2000" i="1" dirty="0"/>
              <a:t>Note a Non-AP STA can at any time send a frame to the AP and change its state.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2018</a:t>
            </a:r>
            <a:endParaRPr lang="en-GB" dirty="0"/>
          </a:p>
        </p:txBody>
      </p:sp>
    </p:spTree>
    <p:extLst>
      <p:ext uri="{BB962C8B-B14F-4D97-AF65-F5344CB8AC3E}">
        <p14:creationId xmlns:p14="http://schemas.microsoft.com/office/powerpoint/2010/main" val="3451617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4136"/>
          </a:xfrm>
        </p:spPr>
        <p:txBody>
          <a:bodyPr/>
          <a:lstStyle/>
          <a:p>
            <a:r>
              <a:rPr lang="en-GB" dirty="0"/>
              <a:t>WUR State Diagram Proposal-Hamilton</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
        <p:nvSpPr>
          <p:cNvPr id="9"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19"/>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11" name="Picture 10"/>
          <p:cNvPicPr>
            <a:picLocks noChangeAspect="1"/>
          </p:cNvPicPr>
          <p:nvPr/>
        </p:nvPicPr>
        <p:blipFill>
          <a:blip r:embed="rId3"/>
          <a:stretch>
            <a:fillRect/>
          </a:stretch>
        </p:blipFill>
        <p:spPr>
          <a:xfrm>
            <a:off x="1574784" y="1101726"/>
            <a:ext cx="9040317" cy="5342628"/>
          </a:xfrm>
          <a:prstGeom prst="rect">
            <a:avLst/>
          </a:prstGeom>
        </p:spPr>
      </p:pic>
      <p:sp>
        <p:nvSpPr>
          <p:cNvPr id="12" name="TextBox 11"/>
          <p:cNvSpPr txBox="1"/>
          <p:nvPr/>
        </p:nvSpPr>
        <p:spPr>
          <a:xfrm>
            <a:off x="8085669" y="5861349"/>
            <a:ext cx="3175021" cy="461665"/>
          </a:xfrm>
          <a:prstGeom prst="rect">
            <a:avLst/>
          </a:prstGeom>
          <a:noFill/>
        </p:spPr>
        <p:txBody>
          <a:bodyPr wrap="square" rtlCol="0">
            <a:spAutoFit/>
          </a:bodyPr>
          <a:lstStyle/>
          <a:p>
            <a:r>
              <a:rPr lang="en-US" dirty="0">
                <a:solidFill>
                  <a:schemeClr val="tx1"/>
                </a:solidFill>
              </a:rPr>
              <a:t>from: [1] </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972799" cy="484136"/>
          </a:xfrm>
        </p:spPr>
        <p:txBody>
          <a:bodyPr/>
          <a:lstStyle/>
          <a:p>
            <a:r>
              <a:rPr lang="en-GB" dirty="0"/>
              <a:t>WUR State Diagram Proposal-Alternate based on [1],[2],[3]</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2018</a:t>
            </a:r>
            <a:endParaRPr lang="en-GB" dirty="0"/>
          </a:p>
        </p:txBody>
      </p:sp>
      <p:sp>
        <p:nvSpPr>
          <p:cNvPr id="9" name="Rectangle 18"/>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0" name="Rectangle 19"/>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pic>
        <p:nvPicPr>
          <p:cNvPr id="8" name="Picture 7"/>
          <p:cNvPicPr>
            <a:picLocks noChangeAspect="1"/>
          </p:cNvPicPr>
          <p:nvPr/>
        </p:nvPicPr>
        <p:blipFill>
          <a:blip r:embed="rId3"/>
          <a:stretch>
            <a:fillRect/>
          </a:stretch>
        </p:blipFill>
        <p:spPr>
          <a:xfrm>
            <a:off x="1501817" y="1185563"/>
            <a:ext cx="9076860" cy="5289851"/>
          </a:xfrm>
          <a:prstGeom prst="rect">
            <a:avLst/>
          </a:prstGeom>
        </p:spPr>
      </p:pic>
    </p:spTree>
    <p:extLst>
      <p:ext uri="{BB962C8B-B14F-4D97-AF65-F5344CB8AC3E}">
        <p14:creationId xmlns:p14="http://schemas.microsoft.com/office/powerpoint/2010/main" val="39187895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4861</TotalTime>
  <Words>1347</Words>
  <Application>Microsoft Office PowerPoint</Application>
  <PresentationFormat>Widescreen</PresentationFormat>
  <Paragraphs>113</Paragraphs>
  <Slides>10</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 Unicode MS</vt:lpstr>
      <vt:lpstr>MS Gothic</vt:lpstr>
      <vt:lpstr>Arial</vt:lpstr>
      <vt:lpstr>Times New Roman</vt:lpstr>
      <vt:lpstr>Office Theme</vt:lpstr>
      <vt:lpstr>Document</vt:lpstr>
      <vt:lpstr>Discussion on WUR (802.11ba) States </vt:lpstr>
      <vt:lpstr>Abstract</vt:lpstr>
      <vt:lpstr>Assumptions (1/2)</vt:lpstr>
      <vt:lpstr>Assumptions (2/2)</vt:lpstr>
      <vt:lpstr>Therefore there are Six Allowed Non-AP STA States:</vt:lpstr>
      <vt:lpstr>Changing State of A Non-AP STA</vt:lpstr>
      <vt:lpstr>AP Expected Behavior for each non-AP STA State</vt:lpstr>
      <vt:lpstr>WUR State Diagram Proposal-Hamilton</vt:lpstr>
      <vt:lpstr>WUR State Diagram Proposal-Alternate based on [1],[2],[3]</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WUR (802.11ba) States</dc:title>
  <dc:creator>Levy, Joseph</dc:creator>
  <cp:lastModifiedBy>Levy, Joseph</cp:lastModifiedBy>
  <cp:revision>38</cp:revision>
  <cp:lastPrinted>1601-01-01T00:00:00Z</cp:lastPrinted>
  <dcterms:created xsi:type="dcterms:W3CDTF">2018-05-21T18:48:27Z</dcterms:created>
  <dcterms:modified xsi:type="dcterms:W3CDTF">2018-07-06T21:37:51Z</dcterms:modified>
</cp:coreProperties>
</file>