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6" r:id="rId4"/>
    <p:sldId id="263" r:id="rId5"/>
    <p:sldId id="262" r:id="rId6"/>
    <p:sldId id="265" r:id="rId7"/>
    <p:sldId id="264"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288"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802.11-18/1020r0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WUR (802.11ba) States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2018-05-24</a:t>
            </a:r>
          </a:p>
        </p:txBody>
      </p:sp>
      <p:sp>
        <p:nvSpPr>
          <p:cNvPr id="6" name="Date Placeholder 3"/>
          <p:cNvSpPr>
            <a:spLocks noGrp="1"/>
          </p:cNvSpPr>
          <p:nvPr>
            <p:ph type="dt" idx="10"/>
          </p:nvPr>
        </p:nvSpPr>
        <p:spPr/>
        <p:txBody>
          <a:bodyPr/>
          <a:lstStyle/>
          <a:p>
            <a:r>
              <a:rPr lang="en-US" dirty="0"/>
              <a:t>May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8349"/>
              </p:ext>
            </p:extLst>
          </p:nvPr>
        </p:nvGraphicFramePr>
        <p:xfrm>
          <a:off x="996950" y="2411413"/>
          <a:ext cx="10153650" cy="2457450"/>
        </p:xfrm>
        <a:graphic>
          <a:graphicData uri="http://schemas.openxmlformats.org/presentationml/2006/ole">
            <mc:AlternateContent xmlns:mc="http://schemas.openxmlformats.org/markup-compatibility/2006">
              <mc:Choice xmlns:v="urn:schemas-microsoft-com:vml" Requires="v">
                <p:oleObj spid="_x0000_s3093"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6950" y="2411413"/>
                        <a:ext cx="10153650"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 a first draft state diagram for the 802.11ba non-AP STA and some supporting discussion.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a:t>
            </a:r>
          </a:p>
        </p:txBody>
      </p:sp>
      <p:sp>
        <p:nvSpPr>
          <p:cNvPr id="3" name="Content Placeholder 2"/>
          <p:cNvSpPr>
            <a:spLocks noGrp="1"/>
          </p:cNvSpPr>
          <p:nvPr>
            <p:ph idx="1"/>
          </p:nvPr>
        </p:nvSpPr>
        <p:spPr>
          <a:xfrm>
            <a:off x="608543" y="1252646"/>
            <a:ext cx="10972800" cy="5222767"/>
          </a:xfrm>
        </p:spPr>
        <p:txBody>
          <a:bodyPr/>
          <a:lstStyle/>
          <a:p>
            <a:pPr marL="457200" indent="-457200">
              <a:buFont typeface="+mj-lt"/>
              <a:buAutoNum type="arabicPeriod"/>
            </a:pPr>
            <a:r>
              <a:rPr lang="en-US" dirty="0"/>
              <a:t>For a STA with a WURx – WUR mode is only available if the STA is in a legacy Power Management mode and has negotiated a WUR mode with its associated AP.</a:t>
            </a:r>
          </a:p>
          <a:p>
            <a:pPr marL="457200" indent="-457200">
              <a:buFont typeface="+mj-lt"/>
              <a:buAutoNum type="arabicPeriod"/>
            </a:pPr>
            <a:r>
              <a:rPr lang="en-US" dirty="0"/>
              <a:t>To insure assumption 1: WUR mode can only be negotiated with the associated AP once the STA is in Power Management mode, therefore the negotiation occurs when the STA is in the Awake state.</a:t>
            </a:r>
          </a:p>
          <a:p>
            <a:pPr marL="457200" indent="-457200">
              <a:buFont typeface="+mj-lt"/>
              <a:buAutoNum type="arabicPeriod"/>
            </a:pPr>
            <a:r>
              <a:rPr lang="en-US" dirty="0"/>
              <a:t>A STA in Power Management mode can only transmit or receive PRC frames when it is in Awake mode</a:t>
            </a:r>
          </a:p>
          <a:p>
            <a:pPr marL="457200" indent="-457200">
              <a:buFont typeface="+mj-lt"/>
              <a:buAutoNum type="arabicPeriod"/>
            </a:pPr>
            <a:r>
              <a:rPr lang="en-US" dirty="0"/>
              <a:t>The PRC of STA is in WUR mode (WURx Awake or WURx Doze) is unable to transmit or receive frames</a:t>
            </a:r>
          </a:p>
          <a:p>
            <a:pPr marL="457200" indent="-457200">
              <a:buFont typeface="+mj-lt"/>
              <a:buAutoNum type="arabicPeriod"/>
            </a:pPr>
            <a:r>
              <a:rPr lang="en-US" dirty="0"/>
              <a:t>A STA in WUR mode (a subset of Power Management mode) can only receive WUR frames in WURx Awake state.</a:t>
            </a:r>
          </a:p>
          <a:p>
            <a:pPr marL="457200" indent="-457200">
              <a:buFont typeface="+mj-lt"/>
              <a:buAutoNum type="arabicPeriod"/>
            </a:pPr>
            <a:r>
              <a:rPr lang="en-US" dirty="0"/>
              <a:t>A STA in WUR mode, in WURx Doze state can not receive or send any frames.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73420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Therefore there are Six Allowed Non-AP STA States:</a:t>
            </a:r>
          </a:p>
        </p:txBody>
      </p:sp>
      <p:sp>
        <p:nvSpPr>
          <p:cNvPr id="3" name="Content Placeholder 2"/>
          <p:cNvSpPr>
            <a:spLocks noGrp="1"/>
          </p:cNvSpPr>
          <p:nvPr>
            <p:ph idx="1"/>
          </p:nvPr>
        </p:nvSpPr>
        <p:spPr>
          <a:xfrm>
            <a:off x="685800" y="1222376"/>
            <a:ext cx="11125199" cy="5253037"/>
          </a:xfrm>
        </p:spPr>
        <p:txBody>
          <a:bodyPr/>
          <a:lstStyle/>
          <a:p>
            <a:pPr marL="457200" indent="-457200">
              <a:buFont typeface="+mj-lt"/>
              <a:buAutoNum type="arabicPeriod"/>
            </a:pPr>
            <a:r>
              <a:rPr lang="en-GB" sz="2000" dirty="0"/>
              <a:t>UnAssociated</a:t>
            </a:r>
          </a:p>
          <a:p>
            <a:pPr marL="857250" lvl="1" indent="-457200">
              <a:buFont typeface="Arial" panose="020B0604020202020204" pitchFamily="34" charset="0"/>
              <a:buChar char="•"/>
            </a:pPr>
            <a:r>
              <a:rPr lang="en-GB" sz="1800" dirty="0"/>
              <a:t>STA PRC is active – PPDUs can be received and transmitted – infrastructure BSS services are not available.</a:t>
            </a:r>
          </a:p>
          <a:p>
            <a:pPr marL="457200" indent="-457200">
              <a:buFont typeface="+mj-lt"/>
              <a:buAutoNum type="arabicPeriod"/>
            </a:pPr>
            <a:r>
              <a:rPr lang="en-GB" sz="2000" dirty="0"/>
              <a:t>Associated</a:t>
            </a:r>
          </a:p>
          <a:p>
            <a:pPr marL="857250" lvl="1" indent="-457200">
              <a:buFont typeface="Arial" panose="020B0604020202020204" pitchFamily="34" charset="0"/>
              <a:buChar char="•"/>
            </a:pPr>
            <a:r>
              <a:rPr lang="en-GB" sz="1800" dirty="0"/>
              <a:t>STA PRC is active – PPDUs can be received and transmitted – the STA has access to the services provided by the infrastructure BSS </a:t>
            </a:r>
          </a:p>
          <a:p>
            <a:pPr marL="457200" indent="-457200">
              <a:buFont typeface="+mj-lt"/>
              <a:buAutoNum type="arabicPeriod"/>
            </a:pPr>
            <a:r>
              <a:rPr lang="en-GB" sz="2000" dirty="0"/>
              <a:t>Awake</a:t>
            </a:r>
          </a:p>
          <a:p>
            <a:pPr marL="857250" lvl="1" indent="-457200">
              <a:buFont typeface="Arial" panose="020B0604020202020204" pitchFamily="34" charset="0"/>
              <a:buChar char="•"/>
            </a:pPr>
            <a:r>
              <a:rPr lang="en-GB" sz="1800" dirty="0"/>
              <a:t>STA PRC is active and associated – PPDUs can be received and transmitted.</a:t>
            </a:r>
          </a:p>
          <a:p>
            <a:pPr marL="457200" indent="-457200">
              <a:buFont typeface="+mj-lt"/>
              <a:buAutoNum type="arabicPeriod"/>
            </a:pPr>
            <a:r>
              <a:rPr lang="en-GB" sz="2000" dirty="0"/>
              <a:t>Dose</a:t>
            </a:r>
          </a:p>
          <a:p>
            <a:pPr marL="857250" lvl="1" indent="-457200">
              <a:buFont typeface="Arial" panose="020B0604020202020204" pitchFamily="34" charset="0"/>
              <a:buChar char="•"/>
            </a:pPr>
            <a:r>
              <a:rPr lang="en-GB" sz="1600" dirty="0"/>
              <a:t>STA PRC is not active, but is still associated – PPDUs can not be received or transmitted. </a:t>
            </a:r>
          </a:p>
          <a:p>
            <a:pPr marL="457200" indent="-457200">
              <a:buFont typeface="+mj-lt"/>
              <a:buAutoNum type="arabicPeriod"/>
            </a:pPr>
            <a:r>
              <a:rPr lang="en-GB" sz="2000" dirty="0" err="1"/>
              <a:t>WURx</a:t>
            </a:r>
            <a:r>
              <a:rPr lang="en-GB" sz="2000" dirty="0"/>
              <a:t> Awake</a:t>
            </a:r>
          </a:p>
          <a:p>
            <a:pPr marL="857250" lvl="1" indent="-457200">
              <a:buFont typeface="Arial" panose="020B0604020202020204" pitchFamily="34" charset="0"/>
              <a:buChar char="•"/>
            </a:pPr>
            <a:r>
              <a:rPr lang="en-GB" sz="1800" dirty="0"/>
              <a:t>STA PRC is not active, but is still associated – PPDUs can not be received or transmitted. </a:t>
            </a:r>
          </a:p>
          <a:p>
            <a:pPr marL="857250" lvl="1" indent="-457200">
              <a:buFont typeface="Arial" panose="020B0604020202020204" pitchFamily="34" charset="0"/>
              <a:buChar char="•"/>
            </a:pPr>
            <a:r>
              <a:rPr lang="en-GB" sz="1800" dirty="0"/>
              <a:t>WUR is active, WUR PPDUs can be received</a:t>
            </a:r>
          </a:p>
          <a:p>
            <a:pPr marL="457200" indent="-457200">
              <a:buFont typeface="+mj-lt"/>
              <a:buAutoNum type="arabicPeriod"/>
            </a:pPr>
            <a:r>
              <a:rPr lang="en-GB" sz="2000" dirty="0" err="1"/>
              <a:t>WURx</a:t>
            </a:r>
            <a:r>
              <a:rPr lang="en-GB" sz="2000" dirty="0"/>
              <a:t> Dose </a:t>
            </a:r>
          </a:p>
          <a:p>
            <a:pPr marL="857250" lvl="1" indent="-457200">
              <a:buFont typeface="Arial" panose="020B0604020202020204" pitchFamily="34" charset="0"/>
              <a:buChar char="•"/>
            </a:pPr>
            <a:r>
              <a:rPr lang="en-GB" sz="1800" dirty="0"/>
              <a:t>STA PRC is not active, but is still associated – PPDUs can not be received or transmitted. </a:t>
            </a:r>
          </a:p>
          <a:p>
            <a:pPr marL="857250" lvl="1" indent="-457200">
              <a:buFont typeface="Arial" panose="020B0604020202020204" pitchFamily="34" charset="0"/>
              <a:buChar char="•"/>
            </a:pPr>
            <a:r>
              <a:rPr lang="en-GB" sz="1800" dirty="0"/>
              <a:t>WUR is not active, WUR PPDUs can not be received</a:t>
            </a:r>
          </a:p>
          <a:p>
            <a:pPr marL="457200" indent="-457200">
              <a:buFont typeface="+mj-lt"/>
              <a:buAutoNum type="arabicPeriod"/>
            </a:pPr>
            <a:endParaRPr lang="en-GB" sz="2000" dirty="0"/>
          </a:p>
          <a:p>
            <a:pPr marL="457200" indent="-457200">
              <a:buFont typeface="+mj-lt"/>
              <a:buAutoNum type="arabicPeriod"/>
            </a:pPr>
            <a:endParaRPr lang="en-GB" sz="200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802.11ba Non-AP STA State Diagram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3418184690"/>
              </p:ext>
            </p:extLst>
          </p:nvPr>
        </p:nvGraphicFramePr>
        <p:xfrm>
          <a:off x="670247" y="1350912"/>
          <a:ext cx="10950990" cy="5124502"/>
        </p:xfrm>
        <a:graphic>
          <a:graphicData uri="http://schemas.openxmlformats.org/presentationml/2006/ole">
            <mc:AlternateContent xmlns:mc="http://schemas.openxmlformats.org/markup-compatibility/2006">
              <mc:Choice xmlns:v="urn:schemas-microsoft-com:vml" Requires="v">
                <p:oleObj spid="_x0000_s4108" name="Visio" r:id="rId4" imgW="8915487" imgH="4171950" progId="Visio.Drawing.15">
                  <p:embed/>
                </p:oleObj>
              </mc:Choice>
              <mc:Fallback>
                <p:oleObj name="Visio" r:id="rId4" imgW="8915487" imgH="4171950" progId="Visio.Drawing.15">
                  <p:embed/>
                  <p:pic>
                    <p:nvPicPr>
                      <p:cNvPr id="0" name=""/>
                      <p:cNvPicPr/>
                      <p:nvPr/>
                    </p:nvPicPr>
                    <p:blipFill>
                      <a:blip r:embed="rId5"/>
                      <a:stretch>
                        <a:fillRect/>
                      </a:stretch>
                    </p:blipFill>
                    <p:spPr>
                      <a:xfrm>
                        <a:off x="670247" y="1350912"/>
                        <a:ext cx="10950990" cy="5124502"/>
                      </a:xfrm>
                      <a:prstGeom prst="rect">
                        <a:avLst/>
                      </a:prstGeom>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Changing State</a:t>
            </a:r>
          </a:p>
        </p:txBody>
      </p:sp>
      <p:sp>
        <p:nvSpPr>
          <p:cNvPr id="3" name="Content Placeholder 2"/>
          <p:cNvSpPr>
            <a:spLocks noGrp="1"/>
          </p:cNvSpPr>
          <p:nvPr>
            <p:ph idx="1"/>
          </p:nvPr>
        </p:nvSpPr>
        <p:spPr>
          <a:xfrm>
            <a:off x="838200" y="1298576"/>
            <a:ext cx="10668000" cy="4949824"/>
          </a:xfrm>
        </p:spPr>
        <p:txBody>
          <a:bodyPr/>
          <a:lstStyle/>
          <a:p>
            <a:pPr marL="457200" indent="-457200">
              <a:buFont typeface="+mj-lt"/>
              <a:buAutoNum type="arabicPeriod"/>
            </a:pPr>
            <a:r>
              <a:rPr lang="en-US" dirty="0"/>
              <a:t>Unassociated can go to: Associated via association.</a:t>
            </a:r>
          </a:p>
          <a:p>
            <a:pPr marL="457200" indent="-457200">
              <a:buFont typeface="+mj-lt"/>
              <a:buAutoNum type="arabicPeriod"/>
            </a:pPr>
            <a:r>
              <a:rPr lang="en-US" dirty="0"/>
              <a:t>Associated can go to: Unassociated via disassociation, a different Associated State via reassociation.  An associated STA can also go to Power Save Mode and move to Awake.</a:t>
            </a:r>
          </a:p>
          <a:p>
            <a:pPr marL="457200" indent="-457200">
              <a:buFont typeface="+mj-lt"/>
              <a:buAutoNum type="arabicPeriod"/>
            </a:pPr>
            <a:r>
              <a:rPr lang="en-US" dirty="0"/>
              <a:t>Awake can go to: Dose via the configured power save mode.  An awake STA can renegotiate or end Power Save Mode. An awake STA can also go to WUR PS Mode and move to WUR Awake.  </a:t>
            </a:r>
          </a:p>
          <a:p>
            <a:pPr marL="457200" indent="-457200">
              <a:buFont typeface="+mj-lt"/>
              <a:buAutoNum type="arabicPeriod"/>
            </a:pPr>
            <a:r>
              <a:rPr lang="en-US" dirty="0"/>
              <a:t>Dose can go to: Awake </a:t>
            </a:r>
          </a:p>
          <a:p>
            <a:pPr marL="457200" indent="-457200">
              <a:buFont typeface="+mj-lt"/>
              <a:buAutoNum type="arabicPeriod"/>
            </a:pPr>
            <a:r>
              <a:rPr lang="en-US" dirty="0"/>
              <a:t>WURx Awake can go to: WURx Doze via the configured WRU mode. Receive a WUR awake PPDU and move to Awake, or an WUR STA can suspend WRU mode and move to Awake</a:t>
            </a:r>
          </a:p>
          <a:p>
            <a:pPr marL="457200" indent="-457200">
              <a:buFont typeface="+mj-lt"/>
              <a:buAutoNum type="arabicPeriod"/>
            </a:pPr>
            <a:r>
              <a:rPr lang="en-US" dirty="0"/>
              <a:t>WURx Doze can go to: WUR Awake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278313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1504</TotalTime>
  <Words>611</Words>
  <Application>Microsoft Office PowerPoint</Application>
  <PresentationFormat>Widescreen</PresentationFormat>
  <Paragraphs>77</Paragraphs>
  <Slides>7</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4" baseType="lpstr">
      <vt:lpstr>Arial Unicode MS</vt:lpstr>
      <vt:lpstr>MS Gothic</vt:lpstr>
      <vt:lpstr>Arial</vt:lpstr>
      <vt:lpstr>Times New Roman</vt:lpstr>
      <vt:lpstr>Office Theme</vt:lpstr>
      <vt:lpstr>Document</vt:lpstr>
      <vt:lpstr>Visio</vt:lpstr>
      <vt:lpstr>Discussion on WUR (802.11ba) States </vt:lpstr>
      <vt:lpstr>Abstract</vt:lpstr>
      <vt:lpstr>Assumptions</vt:lpstr>
      <vt:lpstr>Therefore there are Six Allowed Non-AP STA States:</vt:lpstr>
      <vt:lpstr>802.11ba Non-AP STA State Diagram</vt:lpstr>
      <vt:lpstr>Changing State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State Diagram for 802.11ba WUR</dc:title>
  <dc:creator>Levy, Joseph</dc:creator>
  <cp:lastModifiedBy>Levy, Joseph</cp:lastModifiedBy>
  <cp:revision>17</cp:revision>
  <cp:lastPrinted>1601-01-01T00:00:00Z</cp:lastPrinted>
  <dcterms:created xsi:type="dcterms:W3CDTF">2018-05-21T18:48:27Z</dcterms:created>
  <dcterms:modified xsi:type="dcterms:W3CDTF">2018-05-24T13:53:48Z</dcterms:modified>
</cp:coreProperties>
</file>