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2" r:id="rId4"/>
    <p:sldId id="263" r:id="rId5"/>
    <p:sldId id="265" r:id="rId6"/>
    <p:sldId id="267" r:id="rId7"/>
    <p:sldId id="270" r:id="rId8"/>
    <p:sldId id="271" r:id="rId9"/>
    <p:sldId id="275" r:id="rId10"/>
    <p:sldId id="273" r:id="rId11"/>
    <p:sldId id="276" r:id="rId12"/>
    <p:sldId id="269" r:id="rId13"/>
    <p:sldId id="277" r:id="rId14"/>
    <p:sldId id="264" r:id="rId15"/>
    <p:sldId id="266" r:id="rId16"/>
    <p:sldId id="278" r:id="rId17"/>
    <p:sldId id="279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43" autoAdjust="0"/>
    <p:restoredTop sz="94660"/>
  </p:normalViewPr>
  <p:slideViewPr>
    <p:cSldViewPr>
      <p:cViewPr varScale="1">
        <p:scale>
          <a:sx n="125" d="100"/>
          <a:sy n="125" d="100"/>
        </p:scale>
        <p:origin x="184" y="2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r-HR" smtClean="0"/>
              <a:t>doc.: IEEE 802.11-18/1009r0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Patwardhan,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hr-HR" smtClean="0"/>
              <a:t>doc.: IEEE 802.11-18/1009r0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Patwardhan,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802.11-18/1009r0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802.11-18/1009r0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802.11-18/1009r0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802.11-18/1009r0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802.11-18/1009r0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Patwardhan,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Patwardhan,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Patwardhan,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802.11-18/1009r0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Roaming mechanism </a:t>
            </a:r>
            <a:r>
              <a:rPr lang="en-GB" dirty="0"/>
              <a:t>for d</a:t>
            </a:r>
            <a:r>
              <a:rPr lang="en-GB" dirty="0" smtClean="0"/>
              <a:t>uty </a:t>
            </a:r>
            <a:r>
              <a:rPr lang="en-GB" dirty="0"/>
              <a:t>c</a:t>
            </a:r>
            <a:r>
              <a:rPr lang="en-GB" dirty="0" smtClean="0"/>
              <a:t>ycle mode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14298"/>
              </p:ext>
            </p:extLst>
          </p:nvPr>
        </p:nvGraphicFramePr>
        <p:xfrm>
          <a:off x="993775" y="2366963"/>
          <a:ext cx="10272713" cy="258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Document" r:id="rId4" imgW="10439400" imgH="2641600" progId="Word.Document.8">
                  <p:embed/>
                </p:oleObj>
              </mc:Choice>
              <mc:Fallback>
                <p:oleObj name="Document" r:id="rId4" imgW="10439400" imgH="2641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66963"/>
                        <a:ext cx="10272713" cy="2581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Determination of </a:t>
            </a:r>
            <a:r>
              <a:rPr lang="en-US" dirty="0" smtClean="0"/>
              <a:t>parameter values </a:t>
            </a:r>
            <a:r>
              <a:rPr lang="en-US" dirty="0"/>
              <a:t>for </a:t>
            </a:r>
            <a:r>
              <a:rPr lang="en-US" dirty="0" smtClean="0"/>
              <a:t>the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Already existing parameters: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BT = Duty cycle parameters.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all other parameters (BMT, DMT, DMBT</a:t>
            </a:r>
            <a:r>
              <a:rPr lang="en-US" dirty="0" smtClean="0"/>
              <a:t>) there are multiple options to determine the threshold values for the WUR non-AP STA to follow: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Option 1: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AP determines the threshold </a:t>
            </a:r>
            <a:r>
              <a:rPr lang="en-US" dirty="0" smtClean="0"/>
              <a:t>parameters. These </a:t>
            </a:r>
            <a:r>
              <a:rPr lang="en-US" dirty="0"/>
              <a:t>can be exchanged during the WUR negotiation over the PCR</a:t>
            </a:r>
            <a:r>
              <a:rPr lang="en-US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Eg</a:t>
            </a:r>
            <a:r>
              <a:rPr lang="en-US" dirty="0" smtClean="0"/>
              <a:t>: BMT = 2, DMT = 2, DMBT =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25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Determination of parameter values for the state </a:t>
            </a:r>
            <a:r>
              <a:rPr lang="en-US" dirty="0" smtClean="0"/>
              <a:t>machine 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Option 2: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AP defines range of parameter values from which the WUR </a:t>
            </a:r>
            <a:r>
              <a:rPr lang="en-US" dirty="0" smtClean="0"/>
              <a:t>non-AP STA </a:t>
            </a:r>
            <a:r>
              <a:rPr lang="en-US" dirty="0"/>
              <a:t>can choose to operate. These can be exchanged during the WUR negotiation over the PCR.</a:t>
            </a:r>
          </a:p>
          <a:p>
            <a:pPr lvl="1">
              <a:buFont typeface="Arial" charset="0"/>
              <a:buChar char="•"/>
            </a:pPr>
            <a:r>
              <a:rPr lang="en-US" dirty="0" err="1"/>
              <a:t>Eg</a:t>
            </a:r>
            <a:r>
              <a:rPr lang="en-US" dirty="0"/>
              <a:t>: BMT = </a:t>
            </a:r>
            <a:r>
              <a:rPr lang="en-US" dirty="0" smtClean="0"/>
              <a:t>{1,2} , </a:t>
            </a:r>
            <a:r>
              <a:rPr lang="en-US" dirty="0"/>
              <a:t>DMT = </a:t>
            </a:r>
            <a:r>
              <a:rPr lang="en-US" dirty="0" smtClean="0"/>
              <a:t>{2,3} , </a:t>
            </a:r>
            <a:r>
              <a:rPr lang="en-US" dirty="0"/>
              <a:t>DMBT = </a:t>
            </a:r>
            <a:r>
              <a:rPr lang="en-US" dirty="0" smtClean="0"/>
              <a:t>{2,3}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Option 3: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Sets </a:t>
            </a:r>
            <a:r>
              <a:rPr lang="en-US" dirty="0"/>
              <a:t>of predefined parameters should be specified </a:t>
            </a:r>
            <a:r>
              <a:rPr lang="en-US" dirty="0" smtClean="0"/>
              <a:t>in the draft for </a:t>
            </a:r>
            <a:r>
              <a:rPr lang="en-US" dirty="0"/>
              <a:t>different types of use </a:t>
            </a:r>
            <a:r>
              <a:rPr lang="en-US" dirty="0" smtClean="0"/>
              <a:t>cases. The AP sends the non-AP STA the list of sets during WUR negotiation and the WUR non-AP STA can choose a set from among the list.</a:t>
            </a:r>
          </a:p>
          <a:p>
            <a:pPr lvl="1">
              <a:buFont typeface="Arial" charset="0"/>
              <a:buChar char="•"/>
            </a:pP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 smtClean="0"/>
              <a:t>Set1= {BMT = 1, DMT = 2, DMBT = 2} , Set2= </a:t>
            </a:r>
            <a:r>
              <a:rPr lang="en-US" dirty="0"/>
              <a:t>{BMT = </a:t>
            </a:r>
            <a:r>
              <a:rPr lang="en-US" dirty="0" smtClean="0"/>
              <a:t>2, </a:t>
            </a:r>
            <a:r>
              <a:rPr lang="en-US" dirty="0"/>
              <a:t>DMT = 2, DMBT = </a:t>
            </a:r>
            <a:r>
              <a:rPr lang="en-US" dirty="0" smtClean="0"/>
              <a:t>3}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03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spec required for the state machine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All the options mentioned require an additional element in the WUR negotiation action frames sent from the AP to the PCR of the WUR non-AP STA.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Spec text + diagram describing the state machine for roaming behavior.</a:t>
            </a:r>
          </a:p>
        </p:txBody>
      </p:sp>
    </p:spTree>
    <p:extLst>
      <p:ext uri="{BB962C8B-B14F-4D97-AF65-F5344CB8AC3E}">
        <p14:creationId xmlns:p14="http://schemas.microsoft.com/office/powerpoint/2010/main" val="90860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There is a need to consider the roaming behavior of WUR non-AP STAs.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 roaming mechanism along with its state machine is proposed.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Threshold parameters for Beacon Misses and Discovery Frame Misses need to be defined in order for non-AP WUR STAs to roam in an efficient way.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Three options are provided to define and exchange these parameters from the AP to the non-AP WUR STA. We propose to use option </a:t>
            </a:r>
            <a:r>
              <a:rPr lang="en-US" dirty="0" smtClean="0">
                <a:solidFill>
                  <a:schemeClr val="tx1"/>
                </a:solidFill>
              </a:rPr>
              <a:t>3.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0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03-17-0342-04-00ba-WUR-Negotiation-and-Acknowledgement-Procedure-Follow-up.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11-17-0029-10-00ba-wur-usage-model-document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11-17-0575-11-00ba-spec-framework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there is a need to answer the roaming considerations for a WUR STA given on slide 5?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5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use proposed state machine mechanism to address the issues for roaming WUR STAs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Y/N/A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476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defined parameter options do you agree to use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Option1/Option </a:t>
            </a:r>
            <a:r>
              <a:rPr lang="en-US" dirty="0"/>
              <a:t>2/Option 3/Other option/More discussion required/Abstain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19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submission illustrates the roaming </a:t>
            </a:r>
            <a:r>
              <a:rPr lang="en-US" dirty="0"/>
              <a:t>considerations </a:t>
            </a:r>
            <a:r>
              <a:rPr lang="en-US" dirty="0" smtClean="0"/>
              <a:t>and mechanism for </a:t>
            </a:r>
            <a:r>
              <a:rPr lang="en-US" dirty="0"/>
              <a:t>WUR </a:t>
            </a:r>
            <a:r>
              <a:rPr lang="en-US" dirty="0" smtClean="0"/>
              <a:t>non-AP STA </a:t>
            </a:r>
            <a:r>
              <a:rPr lang="en-US" dirty="0"/>
              <a:t>operating in a duty cycled </a:t>
            </a:r>
            <a:r>
              <a:rPr lang="en-US" dirty="0" smtClean="0"/>
              <a:t>mode.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Duty cycled operation mode[1] for WUR has been considered for multiple use cases[2].</a:t>
            </a:r>
          </a:p>
          <a:p>
            <a:pPr>
              <a:buFont typeface="Arial" charset="0"/>
              <a:buChar char="•"/>
            </a:pPr>
            <a:r>
              <a:rPr lang="en-US" dirty="0"/>
              <a:t>In the current SFD[3], Beacon/SYNC and Discovery frames have two distinct </a:t>
            </a:r>
            <a:r>
              <a:rPr lang="en-US" dirty="0" smtClean="0"/>
              <a:t>purposes.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Beacon </a:t>
            </a:r>
            <a:r>
              <a:rPr lang="mr-IN" dirty="0"/>
              <a:t>–</a:t>
            </a:r>
            <a:r>
              <a:rPr lang="en-US" dirty="0"/>
              <a:t> Periodic packet for </a:t>
            </a:r>
            <a:r>
              <a:rPr lang="en-US" dirty="0" smtClean="0"/>
              <a:t>TSF.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Discovery </a:t>
            </a:r>
            <a:r>
              <a:rPr lang="mr-IN" dirty="0"/>
              <a:t>–</a:t>
            </a:r>
            <a:r>
              <a:rPr lang="en-US" dirty="0"/>
              <a:t> Discovering the BSS</a:t>
            </a:r>
            <a:r>
              <a:rPr lang="en-US" dirty="0" smtClean="0"/>
              <a:t>.</a:t>
            </a:r>
          </a:p>
          <a:p>
            <a:pPr lvl="0">
              <a:buFont typeface="Arial" charset="0"/>
              <a:buChar char="•"/>
            </a:pPr>
            <a:r>
              <a:rPr lang="en-GB" dirty="0" smtClean="0"/>
              <a:t>According to the current SFD[3], IEEE </a:t>
            </a:r>
            <a:r>
              <a:rPr lang="en-GB" dirty="0"/>
              <a:t>802.11ba shall provide mechanisms to enable re-discovery of WUR stations by AP</a:t>
            </a:r>
            <a:r>
              <a:rPr lang="en-GB" dirty="0" smtClean="0"/>
              <a:t>.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Based on the above two features we </a:t>
            </a:r>
            <a:r>
              <a:rPr lang="en-US" dirty="0"/>
              <a:t>present the roaming </a:t>
            </a:r>
            <a:r>
              <a:rPr lang="en-US" dirty="0" smtClean="0"/>
              <a:t>considerations and a mechanism </a:t>
            </a:r>
            <a:r>
              <a:rPr lang="en-US" dirty="0"/>
              <a:t>for WUR </a:t>
            </a:r>
            <a:r>
              <a:rPr lang="en-US" dirty="0" smtClean="0"/>
              <a:t>non-AP STA </a:t>
            </a:r>
            <a:r>
              <a:rPr lang="en-US" dirty="0"/>
              <a:t>operating in a duty cycled </a:t>
            </a:r>
            <a:r>
              <a:rPr lang="en-US" dirty="0" smtClean="0"/>
              <a:t>mode in this submission with the help of a usage model.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Usage Model: Asset Tracking: Know the location of valued assets in your facility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pic>
        <p:nvPicPr>
          <p:cNvPr id="8" name="Content Placeholder 2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47" y="4578955"/>
            <a:ext cx="4246150" cy="1593245"/>
          </a:xfr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219200" y="1834744"/>
            <a:ext cx="3785084" cy="336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/>
              <a:t>Environment </a:t>
            </a:r>
          </a:p>
          <a:p>
            <a:pPr>
              <a:spcBef>
                <a:spcPct val="20000"/>
              </a:spcBef>
            </a:pPr>
            <a:r>
              <a:rPr lang="en-US" altLang="zh-CN" sz="1400" dirty="0" smtClean="0"/>
              <a:t>High valued</a:t>
            </a:r>
            <a:r>
              <a:rPr lang="en-US" altLang="zh-CN" sz="1400" dirty="0"/>
              <a:t>, moveable </a:t>
            </a:r>
            <a:r>
              <a:rPr lang="en-US" altLang="zh-CN" sz="1400" dirty="0" smtClean="0"/>
              <a:t>assets </a:t>
            </a:r>
            <a:r>
              <a:rPr lang="en-US" altLang="zh-CN" sz="1400" dirty="0"/>
              <a:t>in a large and complex location, such as a hospital or </a:t>
            </a:r>
            <a:r>
              <a:rPr lang="en-US" altLang="zh-CN" sz="1400" dirty="0" smtClean="0"/>
              <a:t>warehouse.  </a:t>
            </a:r>
          </a:p>
          <a:p>
            <a:pPr>
              <a:spcBef>
                <a:spcPct val="20000"/>
              </a:spcBef>
            </a:pPr>
            <a:r>
              <a:rPr lang="en-US" altLang="zh-CN" sz="1400" dirty="0" smtClean="0"/>
              <a:t>Thousands of </a:t>
            </a:r>
            <a:r>
              <a:rPr lang="en-US" altLang="zh-CN" sz="1400" dirty="0"/>
              <a:t>WUR devices are within one </a:t>
            </a:r>
            <a:r>
              <a:rPr lang="en-US" altLang="zh-CN" sz="1400" dirty="0" smtClean="0"/>
              <a:t>ESS/WUR group’s </a:t>
            </a:r>
            <a:r>
              <a:rPr lang="en-US" altLang="zh-CN" sz="1400" dirty="0"/>
              <a:t>coverage.</a:t>
            </a:r>
          </a:p>
          <a:p>
            <a:pPr>
              <a:spcBef>
                <a:spcPct val="20000"/>
              </a:spcBef>
            </a:pPr>
            <a:r>
              <a:rPr lang="en-US" altLang="en-US" sz="1600" b="1" u="sng" dirty="0"/>
              <a:t>Applications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/>
              <a:t>Location request/report, wake up request/response</a:t>
            </a:r>
          </a:p>
          <a:p>
            <a:pPr>
              <a:spcBef>
                <a:spcPct val="20000"/>
              </a:spcBef>
            </a:pPr>
            <a:r>
              <a:rPr lang="en-US" altLang="en-US" sz="1600" b="1" u="sng" dirty="0"/>
              <a:t>Traffic Conditions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/>
              <a:t>Interference with wake up packet transmission</a:t>
            </a:r>
          </a:p>
          <a:p>
            <a:pPr>
              <a:spcBef>
                <a:spcPct val="20000"/>
              </a:spcBef>
            </a:pPr>
            <a:endParaRPr lang="en-US" altLang="en-US" sz="1600" b="1" u="sng" dirty="0"/>
          </a:p>
          <a:p>
            <a:endParaRPr lang="en-US" altLang="en-US" sz="1400" dirty="0"/>
          </a:p>
          <a:p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sz="14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004284" y="1763056"/>
            <a:ext cx="6044715" cy="354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/>
              <a:t>Use case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While asleep, STA1 has been moved from a location in AP1’s BSS </a:t>
            </a:r>
            <a:r>
              <a:rPr lang="en-US" altLang="en-US" sz="1400" dirty="0"/>
              <a:t>to </a:t>
            </a:r>
            <a:r>
              <a:rPr lang="en-US" altLang="en-US" sz="1400" dirty="0" smtClean="0"/>
              <a:t>a location in AP2’s BSS. 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AP1 and AP2 may be on different channels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Facility manager wishes to locate STA1 after its been moved.</a:t>
            </a:r>
          </a:p>
          <a:p>
            <a:pPr>
              <a:spcBef>
                <a:spcPct val="20000"/>
              </a:spcBef>
            </a:pPr>
            <a:r>
              <a:rPr lang="en-US" sz="1600" b="1" u="sng" dirty="0" smtClean="0"/>
              <a:t>Requirements</a:t>
            </a:r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APs </a:t>
            </a:r>
            <a:r>
              <a:rPr lang="en-US" altLang="zh-CN" sz="1400" dirty="0"/>
              <a:t>are able to send WUR message periodically or by event to a WUR, expecting to locate the WUR device</a:t>
            </a:r>
            <a:r>
              <a:rPr lang="en-US" altLang="zh-CN" sz="1400" dirty="0" smtClean="0"/>
              <a:t>.</a:t>
            </a:r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STA needs to know its moved within an ESS, within a short amount of time, and maintain connectivity within the ESS.</a:t>
            </a:r>
          </a:p>
          <a:p>
            <a:pPr>
              <a:spcBef>
                <a:spcPct val="20000"/>
              </a:spcBef>
            </a:pPr>
            <a:endParaRPr lang="en-US" sz="1600" b="1" u="sng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Roaming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Action: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WUR </a:t>
            </a:r>
            <a:r>
              <a:rPr lang="en-US" dirty="0" smtClean="0"/>
              <a:t>non-AP STA </a:t>
            </a:r>
            <a:r>
              <a:rPr lang="en-US" dirty="0"/>
              <a:t>is physically roamed from one BSS to </a:t>
            </a:r>
            <a:r>
              <a:rPr lang="en-US" dirty="0" smtClean="0"/>
              <a:t>another within the same ESS.</a:t>
            </a:r>
          </a:p>
          <a:p>
            <a:pPr>
              <a:buFont typeface="Arial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happens when a WUR </a:t>
            </a:r>
            <a:r>
              <a:rPr lang="en-US" dirty="0" smtClean="0"/>
              <a:t>non-AP STA </a:t>
            </a:r>
            <a:r>
              <a:rPr lang="en-US" dirty="0"/>
              <a:t>misses Beacon frames?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How many </a:t>
            </a:r>
            <a:r>
              <a:rPr lang="en-US" dirty="0" smtClean="0"/>
              <a:t>Beacon frames </a:t>
            </a:r>
            <a:r>
              <a:rPr lang="en-US" dirty="0"/>
              <a:t>does it need to miss before an action is taken?</a:t>
            </a:r>
          </a:p>
          <a:p>
            <a:pPr>
              <a:buFont typeface="Arial" charset="0"/>
              <a:buChar char="•"/>
            </a:pPr>
            <a:r>
              <a:rPr lang="en-US" dirty="0"/>
              <a:t>What happens when the WUR </a:t>
            </a:r>
            <a:r>
              <a:rPr lang="en-US" dirty="0" smtClean="0"/>
              <a:t>non-AP STA </a:t>
            </a:r>
            <a:r>
              <a:rPr lang="en-US" dirty="0"/>
              <a:t>falls back to the discovery channel for the Discovery frames and not hear them as well?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How many </a:t>
            </a:r>
            <a:r>
              <a:rPr lang="en-US" dirty="0" smtClean="0"/>
              <a:t>Discovery frames </a:t>
            </a:r>
            <a:r>
              <a:rPr lang="en-US" dirty="0"/>
              <a:t>does it need to miss before an action is taken?</a:t>
            </a:r>
          </a:p>
          <a:p>
            <a:pPr>
              <a:buFont typeface="Arial" charset="0"/>
              <a:buChar char="•"/>
            </a:pPr>
            <a:r>
              <a:rPr lang="en-US" dirty="0"/>
              <a:t>When should the </a:t>
            </a:r>
            <a:r>
              <a:rPr lang="en-US" dirty="0" smtClean="0"/>
              <a:t>non-AP STA’s WUR turn on the </a:t>
            </a:r>
            <a:r>
              <a:rPr lang="en-US" dirty="0"/>
              <a:t>PCR to </a:t>
            </a:r>
            <a:r>
              <a:rPr lang="en-US" dirty="0" smtClean="0"/>
              <a:t>re-associate?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These questions are not only relevant in the use case mentioned on slide  but also for all the use cases in [2] and need to be answered.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9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 for the roaming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We propose a state machine at the WUR non-AP STA for addressing the roaming concerns.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parameters given on the next two slides are used in the state machine.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13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for the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751014"/>
            <a:ext cx="10361084" cy="4497386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Beacon Timer (BT)</a:t>
            </a:r>
            <a:r>
              <a:rPr lang="mr-IN" dirty="0" smtClean="0"/>
              <a:t>–</a:t>
            </a:r>
            <a:r>
              <a:rPr lang="en-US" dirty="0" smtClean="0"/>
              <a:t>Timer for receiving the next Beacon frame.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Beacon Counter (BC)</a:t>
            </a:r>
            <a:r>
              <a:rPr lang="mr-IN" dirty="0" smtClean="0"/>
              <a:t>–</a:t>
            </a:r>
            <a:r>
              <a:rPr lang="en-US" dirty="0" smtClean="0"/>
              <a:t>Counter for missed Beacon frames.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Beacon Missed Threshold (BMT)</a:t>
            </a:r>
            <a:r>
              <a:rPr lang="mr-IN" dirty="0" smtClean="0"/>
              <a:t>–</a:t>
            </a:r>
            <a:r>
              <a:rPr lang="en-US" dirty="0" smtClean="0"/>
              <a:t>Threshold for </a:t>
            </a:r>
            <a:r>
              <a:rPr lang="en-US" dirty="0"/>
              <a:t>number of permissible </a:t>
            </a:r>
            <a:r>
              <a:rPr lang="en-US" dirty="0" smtClean="0"/>
              <a:t>missed </a:t>
            </a:r>
            <a:r>
              <a:rPr lang="en-US" dirty="0"/>
              <a:t>B</a:t>
            </a:r>
            <a:r>
              <a:rPr lang="en-US" dirty="0" smtClean="0"/>
              <a:t>eacon frames.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Discovery Timer (DT)</a:t>
            </a:r>
            <a:r>
              <a:rPr lang="mr-IN" dirty="0" smtClean="0"/>
              <a:t>–</a:t>
            </a:r>
            <a:r>
              <a:rPr lang="en-US" dirty="0" smtClean="0"/>
              <a:t>Timer </a:t>
            </a:r>
            <a:r>
              <a:rPr lang="en-US" dirty="0"/>
              <a:t>for receiving </a:t>
            </a:r>
            <a:r>
              <a:rPr lang="en-US" dirty="0" smtClean="0"/>
              <a:t>the next Discovery frame.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Discovery </a:t>
            </a:r>
            <a:r>
              <a:rPr lang="en-US" dirty="0"/>
              <a:t>Counter </a:t>
            </a:r>
            <a:r>
              <a:rPr lang="en-US" dirty="0" smtClean="0"/>
              <a:t>(DC)</a:t>
            </a:r>
            <a:r>
              <a:rPr lang="mr-IN" dirty="0" smtClean="0"/>
              <a:t>–</a:t>
            </a:r>
            <a:r>
              <a:rPr lang="en-US" dirty="0" smtClean="0"/>
              <a:t>Counter </a:t>
            </a:r>
            <a:r>
              <a:rPr lang="en-US" dirty="0"/>
              <a:t>for missed Discovery </a:t>
            </a:r>
            <a:r>
              <a:rPr lang="en-US" dirty="0" smtClean="0"/>
              <a:t>frames.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Discovery </a:t>
            </a:r>
            <a:r>
              <a:rPr lang="en-US" dirty="0"/>
              <a:t>Missed Threshold </a:t>
            </a:r>
            <a:r>
              <a:rPr lang="en-US" dirty="0" smtClean="0"/>
              <a:t>(DMT)</a:t>
            </a:r>
            <a:r>
              <a:rPr lang="mr-IN" dirty="0" smtClean="0"/>
              <a:t>–</a:t>
            </a:r>
            <a:r>
              <a:rPr lang="en-US" dirty="0" smtClean="0"/>
              <a:t>Threshold </a:t>
            </a:r>
            <a:r>
              <a:rPr lang="en-US" dirty="0"/>
              <a:t>for number of </a:t>
            </a:r>
            <a:r>
              <a:rPr lang="en-US" dirty="0" smtClean="0"/>
              <a:t>permissible missed </a:t>
            </a:r>
            <a:r>
              <a:rPr lang="en-US" dirty="0"/>
              <a:t>Discovery </a:t>
            </a:r>
            <a:r>
              <a:rPr lang="en-US" dirty="0" smtClean="0"/>
              <a:t>frames.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94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for the state </a:t>
            </a:r>
            <a:r>
              <a:rPr lang="en-US" dirty="0" smtClean="0"/>
              <a:t>machine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Discovery </a:t>
            </a:r>
            <a:r>
              <a:rPr lang="en-US" dirty="0"/>
              <a:t>and beacon </a:t>
            </a:r>
            <a:r>
              <a:rPr lang="en-US" dirty="0" smtClean="0"/>
              <a:t>frames can be sent on </a:t>
            </a:r>
            <a:r>
              <a:rPr lang="en-US" dirty="0"/>
              <a:t>different </a:t>
            </a:r>
            <a:r>
              <a:rPr lang="en-US" dirty="0" smtClean="0"/>
              <a:t>channels. Therefore, since interference </a:t>
            </a:r>
            <a:r>
              <a:rPr lang="en-US" dirty="0"/>
              <a:t>is completely different on those </a:t>
            </a:r>
            <a:r>
              <a:rPr lang="en-US" dirty="0" smtClean="0"/>
              <a:t>channels, it could </a:t>
            </a:r>
            <a:r>
              <a:rPr lang="en-US" dirty="0"/>
              <a:t>lead </a:t>
            </a:r>
            <a:r>
              <a:rPr lang="en-US" dirty="0" smtClean="0"/>
              <a:t>to a situation where the WUR non-AP STA is </a:t>
            </a:r>
            <a:r>
              <a:rPr lang="en-US" dirty="0"/>
              <a:t>hearing </a:t>
            </a:r>
            <a:r>
              <a:rPr lang="en-US" dirty="0" smtClean="0"/>
              <a:t>Discovery frames but missing the Beacons.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following two counters are used to handle such situation: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DMBC = </a:t>
            </a:r>
            <a:r>
              <a:rPr lang="en-US" dirty="0"/>
              <a:t>Received D</a:t>
            </a:r>
            <a:r>
              <a:rPr lang="en-US" dirty="0" smtClean="0"/>
              <a:t>iscovery frames but </a:t>
            </a:r>
            <a:r>
              <a:rPr lang="en-US" dirty="0"/>
              <a:t>missed </a:t>
            </a:r>
            <a:r>
              <a:rPr lang="en-US" dirty="0" smtClean="0"/>
              <a:t>Beacons </a:t>
            </a:r>
            <a:r>
              <a:rPr lang="en-US" dirty="0"/>
              <a:t>counter</a:t>
            </a:r>
            <a:r>
              <a:rPr lang="en-US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DMBT </a:t>
            </a:r>
            <a:r>
              <a:rPr lang="en-US" dirty="0"/>
              <a:t>= Received D</a:t>
            </a:r>
            <a:r>
              <a:rPr lang="en-US" dirty="0" smtClean="0"/>
              <a:t>iscovery frames but </a:t>
            </a:r>
            <a:r>
              <a:rPr lang="en-US" dirty="0"/>
              <a:t>missed B</a:t>
            </a:r>
            <a:r>
              <a:rPr lang="en-US" dirty="0" smtClean="0"/>
              <a:t>eacons threshold.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54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Roaming state machine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29217" y="1981200"/>
            <a:ext cx="242358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Red: Discovery frame loop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Blue: Beacon frame loop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Green: Special handling when receiving discovery frame but not beacon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80" y="1524000"/>
            <a:ext cx="7960803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7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458</TotalTime>
  <Words>1228</Words>
  <Application>Microsoft Macintosh PowerPoint</Application>
  <PresentationFormat>Widescreen</PresentationFormat>
  <Paragraphs>177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MS PGothic</vt:lpstr>
      <vt:lpstr>Times New Roman</vt:lpstr>
      <vt:lpstr>Arial</vt:lpstr>
      <vt:lpstr>Office Theme</vt:lpstr>
      <vt:lpstr>Document</vt:lpstr>
      <vt:lpstr>Roaming mechanism for duty cycle mode</vt:lpstr>
      <vt:lpstr>Abstract</vt:lpstr>
      <vt:lpstr>Introduction</vt:lpstr>
      <vt:lpstr>Usage Model: Asset Tracking: Know the location of valued assets in your facility</vt:lpstr>
      <vt:lpstr>Roaming considerations</vt:lpstr>
      <vt:lpstr>Proposed solution for the roaming considerations</vt:lpstr>
      <vt:lpstr>Parameters for the state machine</vt:lpstr>
      <vt:lpstr>Parameters for the state machine (contd.)</vt:lpstr>
      <vt:lpstr>Roaming state machine</vt:lpstr>
      <vt:lpstr>Determination of parameter values for the state machine</vt:lpstr>
      <vt:lpstr>Determination of parameter values for the state machine (contd)</vt:lpstr>
      <vt:lpstr>Changes in spec required for the state machine implementation</vt:lpstr>
      <vt:lpstr>Conclusion</vt:lpstr>
      <vt:lpstr>References</vt:lpstr>
      <vt:lpstr>Strawpoll</vt:lpstr>
      <vt:lpstr>Strawpoll</vt:lpstr>
      <vt:lpstr>Strawpoll</vt:lpstr>
    </vt:vector>
  </TitlesOfParts>
  <Manager/>
  <Company/>
  <LinksUpToDate>false</LinksUpToDate>
  <SharedDoc>false</SharedDoc>
  <HyperlinkBase/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Roaming mechanism for duty cycle mode</dc:title>
  <dc:subject/>
  <dc:creator>Patwardhan, Gaurav</dc:creator>
  <cp:keywords/>
  <dc:description/>
  <cp:lastModifiedBy>Patwardhan, Gaurav</cp:lastModifiedBy>
  <cp:revision>113</cp:revision>
  <cp:lastPrinted>1601-01-01T00:00:00Z</cp:lastPrinted>
  <dcterms:created xsi:type="dcterms:W3CDTF">2018-05-13T18:13:11Z</dcterms:created>
  <dcterms:modified xsi:type="dcterms:W3CDTF">2018-05-18T22:32:22Z</dcterms:modified>
  <cp:category/>
</cp:coreProperties>
</file>