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6" r:id="rId4"/>
    <p:sldId id="265" r:id="rId5"/>
    <p:sldId id="263" r:id="rId6"/>
    <p:sldId id="267" r:id="rId7"/>
    <p:sldId id="268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43"/>
  </p:normalViewPr>
  <p:slideViewPr>
    <p:cSldViewPr>
      <p:cViewPr varScale="1">
        <p:scale>
          <a:sx n="127" d="100"/>
          <a:sy n="127" d="100"/>
        </p:scale>
        <p:origin x="952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802.11-18/0990r0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BCS TIG/SG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2018-07-13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8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Closing report for IEEE 802.11 BCS TIG/SG (Broadcast Services) for July 2018, San Diego.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Goals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Stabilize the BCS Problem statement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Consolidate the PAR and CSD based on the BCS Problem statements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2018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 this week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 met three times during this week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Fine-tuned the PAR and CSD text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Incorporated feedback from WG members in PAR and CSD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Status of PAR and CSD: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Straw polls in BCS support that the PAR and CSD is ready for approval in September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Allow other WG members to review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2018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July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Plans for September 2018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Consider additional comments from WG members</a:t>
            </a:r>
          </a:p>
          <a:p>
            <a:endParaRPr lang="en-US" dirty="0"/>
          </a:p>
          <a:p>
            <a:r>
              <a:rPr lang="en-US" dirty="0"/>
              <a:t>Approve PAR and CSD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Session Planning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Teleconferences:</a:t>
            </a:r>
          </a:p>
          <a:p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2018</a:t>
            </a:r>
            <a:endParaRPr lang="en-GB" dirty="0"/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EE219E07-5791-334B-B7CE-787072F17B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558865"/>
              </p:ext>
            </p:extLst>
          </p:nvPr>
        </p:nvGraphicFramePr>
        <p:xfrm>
          <a:off x="1115616" y="24208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9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Sept. 18</a:t>
                      </a:r>
                    </a:p>
                    <a:p>
                      <a:r>
                        <a:rPr lang="en-US" dirty="0"/>
                        <a:t>Tuesday Sept.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Additional </a:t>
                      </a:r>
                      <a:r>
                        <a:rPr lang="en-US" dirty="0" err="1"/>
                        <a:t>telcos</a:t>
                      </a:r>
                      <a:r>
                        <a:rPr lang="en-US" dirty="0"/>
                        <a:t> on a 10-day notice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BCS schedule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700808"/>
            <a:ext cx="7770813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1800" dirty="0"/>
              <a:t>Approval of WG motion to form SG: January 2018</a:t>
            </a:r>
          </a:p>
          <a:p>
            <a:pPr>
              <a:buFont typeface="Arial"/>
              <a:buChar char="•"/>
            </a:pPr>
            <a:r>
              <a:rPr lang="en-US" sz="1800" dirty="0"/>
              <a:t>Motion (EC) for form SG: End of March 2018 meeting</a:t>
            </a:r>
          </a:p>
          <a:p>
            <a:pPr>
              <a:buFont typeface="Arial"/>
              <a:buChar char="•"/>
            </a:pPr>
            <a:r>
              <a:rPr lang="en-US" sz="1800" dirty="0"/>
              <a:t>Start meeting as SG in May 2018</a:t>
            </a:r>
          </a:p>
          <a:p>
            <a:pPr>
              <a:buFont typeface="Arial"/>
              <a:buChar char="•"/>
            </a:pPr>
            <a:r>
              <a:rPr lang="en-US" sz="1800" dirty="0"/>
              <a:t>Motion for 1</a:t>
            </a:r>
            <a:r>
              <a:rPr lang="en-US" sz="1800" baseline="30000" dirty="0"/>
              <a:t>st</a:t>
            </a:r>
            <a:r>
              <a:rPr lang="en-US" sz="1800" dirty="0"/>
              <a:t> SG extension July 2018</a:t>
            </a:r>
          </a:p>
          <a:p>
            <a:pPr marL="0" indent="0"/>
            <a:endParaRPr lang="en-US" sz="1800" dirty="0"/>
          </a:p>
          <a:p>
            <a:pPr marL="0" indent="0">
              <a:buFontTx/>
              <a:buNone/>
            </a:pPr>
            <a:r>
              <a:rPr lang="en-US" altLang="zh-CN" sz="1800" dirty="0"/>
              <a:t>1. Motion PAR/CSD in Sept. WG Closing Plenary</a:t>
            </a:r>
          </a:p>
          <a:p>
            <a:pPr marL="0" indent="0">
              <a:buFontTx/>
              <a:buNone/>
            </a:pPr>
            <a:r>
              <a:rPr lang="en-US" altLang="zh-CN" sz="1800" dirty="0"/>
              <a:t>3. Post to 802 EC Agenda (due Oct 5)</a:t>
            </a:r>
          </a:p>
          <a:p>
            <a:pPr marL="0" indent="0">
              <a:buFontTx/>
              <a:buNone/>
            </a:pPr>
            <a:r>
              <a:rPr lang="en-US" altLang="zh-CN" sz="1800" dirty="0"/>
              <a:t>4. </a:t>
            </a:r>
            <a:r>
              <a:rPr lang="en-US" altLang="zh-CN" sz="1800" dirty="0" err="1"/>
              <a:t>PrePost</a:t>
            </a:r>
            <a:r>
              <a:rPr lang="en-US" altLang="zh-CN" sz="1800" dirty="0"/>
              <a:t> to </a:t>
            </a:r>
            <a:r>
              <a:rPr lang="en-US" altLang="zh-CN" sz="1800" dirty="0" err="1"/>
              <a:t>NesCom</a:t>
            </a:r>
            <a:r>
              <a:rPr lang="en-US" altLang="zh-CN" sz="1800" dirty="0"/>
              <a:t> Agenda by Oct. 15.</a:t>
            </a:r>
          </a:p>
          <a:p>
            <a:pPr marL="0" indent="0">
              <a:buFontTx/>
              <a:buNone/>
            </a:pPr>
            <a:r>
              <a:rPr lang="en-US" altLang="zh-CN" sz="1800" dirty="0"/>
              <a:t>5. 802 Plenary process PAR comments in November Plenary</a:t>
            </a:r>
          </a:p>
          <a:p>
            <a:pPr marL="0" indent="0">
              <a:buFontTx/>
              <a:buNone/>
            </a:pPr>
            <a:r>
              <a:rPr lang="en-US" altLang="zh-CN" sz="1800" dirty="0"/>
              <a:t>6. WG final approval  of PAR Nov 2018</a:t>
            </a:r>
          </a:p>
          <a:p>
            <a:pPr marL="0" indent="0">
              <a:buFontTx/>
              <a:buNone/>
            </a:pPr>
            <a:r>
              <a:rPr lang="en-US" altLang="zh-CN" sz="1800" dirty="0"/>
              <a:t>7. 802 EC Approval of PAR Nov 2018</a:t>
            </a:r>
          </a:p>
          <a:p>
            <a:pPr marL="0" indent="0">
              <a:buFontTx/>
              <a:buNone/>
            </a:pPr>
            <a:r>
              <a:rPr lang="en-US" altLang="zh-CN" sz="1800" dirty="0"/>
              <a:t>8. SASB/</a:t>
            </a:r>
            <a:r>
              <a:rPr lang="en-US" altLang="zh-CN" sz="1800" dirty="0" err="1"/>
              <a:t>NesCom</a:t>
            </a:r>
            <a:r>
              <a:rPr lang="en-US" altLang="zh-CN" sz="1800" dirty="0"/>
              <a:t> approval of PAR in December 2018</a:t>
            </a:r>
          </a:p>
          <a:p>
            <a:pPr marL="0" indent="0">
              <a:buFontTx/>
              <a:buNone/>
            </a:pPr>
            <a:r>
              <a:rPr lang="en-US" altLang="zh-CN" sz="1800" dirty="0"/>
              <a:t>9. Task Group first </a:t>
            </a:r>
            <a:r>
              <a:rPr lang="en-US" altLang="zh-CN" sz="1800" dirty="0" err="1"/>
              <a:t>mtg</a:t>
            </a:r>
            <a:r>
              <a:rPr lang="en-US" altLang="zh-CN" sz="1800" dirty="0"/>
              <a:t> January 2019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2018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July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Agenda for this week:				11-18/0987</a:t>
            </a:r>
          </a:p>
          <a:p>
            <a:r>
              <a:rPr lang="en-US" dirty="0"/>
              <a:t>Meeting / Chair’s Slide Deck:		11-18/0988</a:t>
            </a:r>
          </a:p>
          <a:p>
            <a:r>
              <a:rPr lang="en-US" dirty="0"/>
              <a:t>Motion Deck							11-18/0989</a:t>
            </a:r>
          </a:p>
          <a:p>
            <a:endParaRPr lang="en-US" dirty="0"/>
          </a:p>
          <a:p>
            <a:r>
              <a:rPr lang="en-US" dirty="0"/>
              <a:t>Meeting minutes:					11-18/1253</a:t>
            </a:r>
          </a:p>
          <a:p>
            <a:endParaRPr lang="en-US" dirty="0"/>
          </a:p>
          <a:p>
            <a:r>
              <a:rPr lang="en-US" dirty="0"/>
              <a:t>Snapshot Slide:						11-18/0986</a:t>
            </a:r>
          </a:p>
          <a:p>
            <a:r>
              <a:rPr lang="en-US" dirty="0"/>
              <a:t>Closing report:						11-18/0990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37</TotalTime>
  <Words>407</Words>
  <Application>Microsoft Macintosh PowerPoint</Application>
  <PresentationFormat>On-screen Show (4:3)</PresentationFormat>
  <Paragraphs>97</Paragraphs>
  <Slides>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802-11-Submission-Koden-TI-plain</vt:lpstr>
      <vt:lpstr>Dokument</vt:lpstr>
      <vt:lpstr>BCS TIG/SG Closing Report</vt:lpstr>
      <vt:lpstr>Abstract</vt:lpstr>
      <vt:lpstr>Meeting Goals</vt:lpstr>
      <vt:lpstr>Work Completed this week</vt:lpstr>
      <vt:lpstr>Plans for September 2018</vt:lpstr>
      <vt:lpstr>Future Session Planning</vt:lpstr>
      <vt:lpstr>BCS schedule</vt:lpstr>
      <vt:lpstr>References</vt:lpstr>
    </vt:vector>
  </TitlesOfParts>
  <Manager/>
  <Company/>
  <LinksUpToDate>false</LinksUpToDate>
  <SharedDoc>false</SharedDoc>
  <HyperlinkBase/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BCS TIG/SG Closing Report</dc:title>
  <dc:subject/>
  <dc:creator>Marc Emmelmann</dc:creator>
  <cp:keywords/>
  <dc:description/>
  <cp:lastModifiedBy>Marc Emmelmann</cp:lastModifiedBy>
  <cp:revision>6</cp:revision>
  <cp:lastPrinted>1601-01-01T00:00:00Z</cp:lastPrinted>
  <dcterms:created xsi:type="dcterms:W3CDTF">2018-05-14T11:47:17Z</dcterms:created>
  <dcterms:modified xsi:type="dcterms:W3CDTF">2018-07-13T00:24:04Z</dcterms:modified>
  <cp:category/>
</cp:coreProperties>
</file>