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1" r:id="rId4"/>
    <p:sldId id="303" r:id="rId5"/>
    <p:sldId id="304" r:id="rId6"/>
    <p:sldId id="299" r:id="rId7"/>
    <p:sldId id="293" r:id="rId8"/>
    <p:sldId id="297" r:id="rId9"/>
    <p:sldId id="300" r:id="rId10"/>
    <p:sldId id="301" r:id="rId11"/>
    <p:sldId id="302" r:id="rId12"/>
    <p:sldId id="264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62DEC4-D8A8-CD4B-89D7-AC406CF83FF5}">
          <p14:sldIdLst>
            <p14:sldId id="256"/>
            <p14:sldId id="257"/>
            <p14:sldId id="271"/>
            <p14:sldId id="303"/>
            <p14:sldId id="304"/>
            <p14:sldId id="299"/>
            <p14:sldId id="293"/>
          </p14:sldIdLst>
        </p14:section>
        <p14:section name="Motion Templates" id="{9B57FC2F-91C6-1149-996E-E62DAE95C688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53" autoAdjust="0"/>
    <p:restoredTop sz="94643"/>
  </p:normalViewPr>
  <p:slideViewPr>
    <p:cSldViewPr>
      <p:cViewPr>
        <p:scale>
          <a:sx n="170" d="100"/>
          <a:sy n="170" d="100"/>
        </p:scale>
        <p:origin x="144" y="-8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802.11-18/0989r0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Deck BCS TIG/SG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2018-07-09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8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July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Deck for the Broad Cast Services (BCS) TIG/SG for the July </a:t>
            </a:r>
            <a:r>
              <a:rPr lang="en-GB"/>
              <a:t>2018 meeting</a:t>
            </a:r>
            <a:r>
              <a:rPr lang="en-GB"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#M01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the BCS TIG/SG as contained in document 11/18-0987r2</a:t>
            </a:r>
          </a:p>
          <a:p>
            <a:endParaRPr lang="en-US" dirty="0"/>
          </a:p>
          <a:p>
            <a:r>
              <a:rPr lang="en-US" dirty="0"/>
              <a:t>Mover: Stephen McCann</a:t>
            </a:r>
          </a:p>
          <a:p>
            <a:r>
              <a:rPr lang="en-US" dirty="0"/>
              <a:t>Second: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2018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#S01</a:t>
            </a:r>
            <a:br>
              <a:rPr lang="en-US"/>
            </a:br>
            <a:r>
              <a:rPr lang="en-US"/>
              <a:t>PAR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the PAR document is ready to be forwarded to the WG for approval</a:t>
            </a:r>
          </a:p>
          <a:p>
            <a:endParaRPr lang="en-US" dirty="0"/>
          </a:p>
          <a:p>
            <a:r>
              <a:rPr lang="en-US" dirty="0"/>
              <a:t>Yes -- 14</a:t>
            </a:r>
          </a:p>
          <a:p>
            <a:r>
              <a:rPr lang="en-US" dirty="0"/>
              <a:t>No -- 0</a:t>
            </a:r>
          </a:p>
          <a:p>
            <a:r>
              <a:rPr lang="en-US"/>
              <a:t>Abstain -- 10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9025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0A201-E627-FF49-AE29-2BD3570E8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#S02</a:t>
            </a:r>
            <a:br>
              <a:rPr lang="en-US" dirty="0"/>
            </a:br>
            <a:r>
              <a:rPr lang="en-US" dirty="0"/>
              <a:t>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63F23-6E6E-E048-AA16-65CF338C5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PAR and CSD are ready for requesting WG review with the goal of WG approval in the September meeting</a:t>
            </a:r>
          </a:p>
          <a:p>
            <a:endParaRPr lang="en-US" dirty="0"/>
          </a:p>
          <a:p>
            <a:r>
              <a:rPr lang="en-US" dirty="0"/>
              <a:t>Y/N/A – 9 / 0 /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E5E060-CC74-A946-ACCF-568C91118E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F1278-4DAB-664A-9C98-D6803EAD28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EFBFC9-2AAF-A648-85FE-F819A61FF9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436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#M02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telefone</a:t>
            </a:r>
            <a:r>
              <a:rPr lang="en-US" dirty="0"/>
              <a:t> conference schedule as shown on slide 23 of 11-18/988r6</a:t>
            </a:r>
            <a:r>
              <a:rPr lang="de-DE" dirty="0"/>
              <a:t>.</a:t>
            </a:r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2018</a:t>
            </a:r>
            <a:endParaRPr lang="en-GB" dirty="0"/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2413114" y="4185592"/>
            <a:ext cx="3631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Motion on consent agenda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#M03</a:t>
            </a:r>
            <a:br>
              <a:rPr lang="en-US" dirty="0"/>
            </a:br>
            <a:r>
              <a:rPr lang="en-US" dirty="0"/>
              <a:t>BCS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BCS Timeline as shown on slide 27 of document 11-18/0927r1.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 Approved by unanimous consent 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2018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2018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2018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BCS-Motion-Deck-Template" id="{68B500E2-2D23-3E43-A2A3-9FFA49447DAB}" vid="{8E87DC9E-792E-C645-8432-69FBAF4414D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553</TotalTime>
  <Words>502</Words>
  <Application>Microsoft Macintosh PowerPoint</Application>
  <PresentationFormat>On-screen Show (4:3)</PresentationFormat>
  <Paragraphs>107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MS Gothic</vt:lpstr>
      <vt:lpstr>Arial</vt:lpstr>
      <vt:lpstr>Times New Roman</vt:lpstr>
      <vt:lpstr>802-11-BCS-Chair-Slides-Template</vt:lpstr>
      <vt:lpstr>Dokument</vt:lpstr>
      <vt:lpstr>Motion Deck BCS TIG/SG</vt:lpstr>
      <vt:lpstr>Abstract</vt:lpstr>
      <vt:lpstr>Motion #M01 Approve Agenda</vt:lpstr>
      <vt:lpstr>Straw Poll #S01 PAR</vt:lpstr>
      <vt:lpstr>Straw Poll #S02 PAR</vt:lpstr>
      <vt:lpstr>Motion #M02 Authorize Telcons</vt:lpstr>
      <vt:lpstr>Motion #M03 BCS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Deck BCS TIG/SG</dc:title>
  <dc:subject/>
  <dc:creator>Marc Emmelmann</dc:creator>
  <cp:keywords/>
  <dc:description/>
  <cp:lastModifiedBy>Marc Emmelmann</cp:lastModifiedBy>
  <cp:revision>25</cp:revision>
  <cp:lastPrinted>1601-01-01T00:00:00Z</cp:lastPrinted>
  <dcterms:created xsi:type="dcterms:W3CDTF">2018-05-14T11:54:06Z</dcterms:created>
  <dcterms:modified xsi:type="dcterms:W3CDTF">2018-07-13T00:09:53Z</dcterms:modified>
  <cp:category/>
</cp:coreProperties>
</file>