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2" r:id="rId4"/>
    <p:sldId id="268" r:id="rId5"/>
    <p:sldId id="265" r:id="rId6"/>
    <p:sldId id="269" r:id="rId7"/>
    <p:sldId id="275" r:id="rId8"/>
    <p:sldId id="286" r:id="rId9"/>
    <p:sldId id="273" r:id="rId10"/>
    <p:sldId id="300" r:id="rId11"/>
    <p:sldId id="301" r:id="rId12"/>
    <p:sldId id="302" r:id="rId13"/>
    <p:sldId id="303" r:id="rId14"/>
    <p:sldId id="304" r:id="rId15"/>
    <p:sldId id="305" r:id="rId16"/>
    <p:sldId id="306" r:id="rId17"/>
    <p:sldId id="307" r:id="rId18"/>
    <p:sldId id="287" r:id="rId19"/>
    <p:sldId id="266" r:id="rId20"/>
    <p:sldId id="289" r:id="rId21"/>
    <p:sldId id="290" r:id="rId22"/>
    <p:sldId id="288" r:id="rId23"/>
    <p:sldId id="291" r:id="rId24"/>
    <p:sldId id="298" r:id="rId25"/>
    <p:sldId id="292" r:id="rId26"/>
    <p:sldId id="299" r:id="rId27"/>
    <p:sldId id="293" r:id="rId28"/>
    <p:sldId id="294" r:id="rId29"/>
    <p:sldId id="263" r:id="rId30"/>
    <p:sldId id="296" r:id="rId31"/>
    <p:sldId id="297" r:id="rId32"/>
    <p:sldId id="295" r:id="rId33"/>
    <p:sldId id="264"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8"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802.11-yy/xxxxr0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802.11-yy/xxxxr0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Month Year</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802.11-18/0988r0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8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Broad Cast Services (BCS) TIG/SG for the July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&lt;</a:t>
            </a:r>
            <a:r>
              <a:rPr lang="de-DE" dirty="0" err="1"/>
              <a:t>group</a:t>
            </a:r>
            <a:r>
              <a:rPr lang="de-DE" dirty="0"/>
              <a:t>&gt; to hold an </a:t>
            </a:r>
            <a:r>
              <a:rPr lang="de-DE" dirty="0" err="1"/>
              <a:t>ad-hoc</a:t>
            </a:r>
            <a:r>
              <a:rPr lang="de-DE" dirty="0"/>
              <a:t>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a:solidFill>
                  <a:srgbClr val="FF0000"/>
                </a:solidFill>
              </a:rPr>
              <a:t>BCS SG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106270782"/>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a:t>BCS</a:t>
                      </a:r>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Approve PAR</a:t>
            </a:r>
          </a:p>
          <a:p>
            <a:pPr>
              <a:buFont typeface="Arial"/>
              <a:buChar char="•"/>
            </a:pPr>
            <a:endParaRPr lang="en-US" dirty="0"/>
          </a:p>
          <a:p>
            <a:pPr>
              <a:buFont typeface="Arial"/>
              <a:buChar char="•"/>
            </a:pPr>
            <a:r>
              <a:rPr lang="en-US" dirty="0"/>
              <a:t>July 2018 – Motion to extend duration of SG</a:t>
            </a:r>
          </a:p>
          <a:p>
            <a:pPr>
              <a:buFont typeface="Arial"/>
              <a:buChar char="•"/>
            </a:pPr>
            <a:r>
              <a:rPr lang="en-US" dirty="0"/>
              <a:t>September &amp; November 2018 – Meet as SG</a:t>
            </a:r>
          </a:p>
          <a:p>
            <a:pPr>
              <a:buFont typeface="Arial"/>
              <a:buChar char="•"/>
            </a:pPr>
            <a:r>
              <a:rPr lang="en-US" dirty="0"/>
              <a:t>November 2018 – Approve PAR</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
        <p:nvSpPr>
          <p:cNvPr id="7" name="Textfeld 6"/>
          <p:cNvSpPr txBox="1"/>
          <p:nvPr/>
        </p:nvSpPr>
        <p:spPr>
          <a:xfrm rot="20107319">
            <a:off x="539852" y="13039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2018</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BCS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2018</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 CA,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July 09-13,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Stabilize the BCS Problem statement</a:t>
            </a:r>
          </a:p>
          <a:p>
            <a:pPr>
              <a:buFont typeface="Arial" panose="020B0604020202020204" pitchFamily="34" charset="0"/>
              <a:buChar char="•"/>
            </a:pPr>
            <a:endParaRPr lang="en-US" dirty="0"/>
          </a:p>
          <a:p>
            <a:pPr>
              <a:buFont typeface="Arial" panose="020B0604020202020204" pitchFamily="34" charset="0"/>
              <a:buChar char="•"/>
            </a:pPr>
            <a:r>
              <a:rPr lang="en-US" dirty="0"/>
              <a:t>Consolidate the PAR and CSD based on the BCS Problem statements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101</TotalTime>
  <Words>1730</Words>
  <Application>Microsoft Macintosh PowerPoint</Application>
  <PresentationFormat>On-screen Show (4:3)</PresentationFormat>
  <Paragraphs>303</Paragraphs>
  <Slides>33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BCS Timeline</vt:lpstr>
      <vt:lpstr>Old Business</vt:lpstr>
      <vt:lpstr>BCS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3</cp:revision>
  <cp:lastPrinted>1601-01-01T00:00:00Z</cp:lastPrinted>
  <dcterms:created xsi:type="dcterms:W3CDTF">2018-05-14T11:40:33Z</dcterms:created>
  <dcterms:modified xsi:type="dcterms:W3CDTF">2018-07-09T23:14:48Z</dcterms:modified>
  <cp:category/>
</cp:coreProperties>
</file>