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98" r:id="rId4"/>
    <p:sldId id="299" r:id="rId5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43"/>
  </p:normalViewPr>
  <p:slideViewPr>
    <p:cSldViewPr>
      <p:cViewPr varScale="1">
        <p:scale>
          <a:sx n="127" d="100"/>
          <a:sy n="127" d="100"/>
        </p:scale>
        <p:origin x="952" y="18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e-DE"/>
              <a:t>doc.: IEEE 802.11-18/0986r0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GB"/>
              <a:t>July 2018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doc.: IEEE 802.11-18/0986r0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July 2018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802.11-18/0986r0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July 2018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802.11-18/0986r0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July 2018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July 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July 2018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July 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July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July 2018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July 2018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July 2018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July 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July 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July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802.11-18/0988r0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png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GB"/>
              <a:t>July 2018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Snapshot Slide for BCS TIG/SG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2018-07-03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508000" y="2286000"/>
          <a:ext cx="8128000" cy="2463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8" name="Dokument" r:id="rId4" imgW="8255000" imgH="2514600" progId="Word.Document.8">
                  <p:embed/>
                </p:oleObj>
              </mc:Choice>
              <mc:Fallback>
                <p:oleObj name="Dokument" r:id="rId4" imgW="8255000" imgH="2514600" progId="Word.Document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2286000"/>
                        <a:ext cx="8128000" cy="2463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GB"/>
              <a:t>July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Snapshot slide for the Broad Cast Services (BCS) TIG/SG for the July 2018 meeting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779611"/>
            <a:ext cx="7770813" cy="1065213"/>
          </a:xfrm>
        </p:spPr>
        <p:txBody>
          <a:bodyPr/>
          <a:lstStyle/>
          <a:p>
            <a:r>
              <a:rPr lang="en-US" dirty="0"/>
              <a:t>IEEE 802.11 BCS TIG/SG</a:t>
            </a:r>
            <a:br>
              <a:rPr lang="en-US" dirty="0"/>
            </a:br>
            <a:r>
              <a:rPr lang="en-US" b="0" dirty="0"/>
              <a:t>Broadcast Services</a:t>
            </a:r>
            <a:br>
              <a:rPr lang="en-US" dirty="0"/>
            </a:br>
            <a:r>
              <a:rPr lang="en-US" dirty="0"/>
              <a:t>Chair: Marc Emmelmann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2204864"/>
            <a:ext cx="7770813" cy="4113213"/>
          </a:xfrm>
        </p:spPr>
        <p:txBody>
          <a:bodyPr/>
          <a:lstStyle/>
          <a:p>
            <a:pPr>
              <a:buFont typeface="Arial"/>
              <a:buChar char="•"/>
            </a:pPr>
            <a:r>
              <a:rPr lang="en-US" sz="2000" dirty="0"/>
              <a:t>Progress since May 2018 meeting:</a:t>
            </a:r>
          </a:p>
          <a:p>
            <a:pPr lvl="1">
              <a:buFont typeface="Arial"/>
              <a:buChar char="•"/>
            </a:pPr>
            <a:r>
              <a:rPr lang="en-US" sz="1800" u="sng" dirty="0"/>
              <a:t>4 telephone conferences </a:t>
            </a:r>
            <a:r>
              <a:rPr lang="en-US" sz="1800" dirty="0"/>
              <a:t>to discuss use cases &amp; requirements</a:t>
            </a:r>
          </a:p>
          <a:p>
            <a:pPr lvl="1">
              <a:buFont typeface="Arial"/>
              <a:buChar char="•"/>
            </a:pPr>
            <a:r>
              <a:rPr lang="en-US" sz="1800" dirty="0"/>
              <a:t>Evolve on the PAR and CSD</a:t>
            </a:r>
          </a:p>
          <a:p>
            <a:pPr>
              <a:buFont typeface="Arial"/>
              <a:buChar char="•"/>
            </a:pPr>
            <a:r>
              <a:rPr lang="en-US" sz="2000" dirty="0"/>
              <a:t>Goals for July: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Stabilize the BCS Problem statement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Initial consolidated version of the PAR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Progress and mend the CSD</a:t>
            </a:r>
          </a:p>
          <a:p>
            <a:pPr>
              <a:buFont typeface="Arial"/>
              <a:buChar char="•"/>
            </a:pPr>
            <a:r>
              <a:rPr lang="en-US" sz="2000" dirty="0"/>
              <a:t>Submissions for the week</a:t>
            </a:r>
          </a:p>
          <a:p>
            <a:pPr lvl="1">
              <a:buFont typeface="Arial"/>
              <a:buChar char="•"/>
            </a:pPr>
            <a:r>
              <a:rPr lang="en-US" sz="1800" dirty="0"/>
              <a:t>Updates of the PAR and CSD based on discussion during </a:t>
            </a:r>
            <a:r>
              <a:rPr lang="en-US" sz="1800" dirty="0" err="1"/>
              <a:t>telcos</a:t>
            </a:r>
            <a:endParaRPr lang="en-US" sz="1800" dirty="0"/>
          </a:p>
          <a:p>
            <a:pPr>
              <a:buFont typeface="Arial"/>
              <a:buChar char="•"/>
            </a:pPr>
            <a:r>
              <a:rPr lang="en-US" sz="2000" dirty="0"/>
              <a:t>2 Meeting slots:  Mon PM2;  Thurs PM2</a:t>
            </a:r>
          </a:p>
          <a:p>
            <a:pPr>
              <a:buFont typeface="Arial"/>
              <a:buChar char="•"/>
            </a:pPr>
            <a:r>
              <a:rPr lang="en-US" sz="2000" dirty="0"/>
              <a:t>Agenda: 11-18/0987</a:t>
            </a:r>
          </a:p>
          <a:p>
            <a:pPr>
              <a:buFont typeface="Arial"/>
              <a:buChar char="•"/>
            </a:pPr>
            <a:r>
              <a:rPr lang="en-US" sz="2000" dirty="0"/>
              <a:t>Meeting / Chairs slides: 11-18/0988</a:t>
            </a:r>
          </a:p>
          <a:p>
            <a:pPr lvl="1">
              <a:buFont typeface="Arial"/>
              <a:buChar char="•"/>
            </a:pPr>
            <a:endParaRPr lang="en-US" sz="18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2018</a:t>
            </a:r>
            <a:endParaRPr 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43E162-4392-7042-9EC6-817D186DFB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5F7DF4-EE10-B441-8717-516851D755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44824"/>
            <a:ext cx="7770813" cy="4113213"/>
          </a:xfrm>
        </p:spPr>
        <p:txBody>
          <a:bodyPr/>
          <a:lstStyle/>
          <a:p>
            <a:r>
              <a:rPr lang="en-US" sz="2000" dirty="0"/>
              <a:t>Submissions discussed during telephone conferences:</a:t>
            </a:r>
          </a:p>
          <a:p>
            <a:pPr lvl="1">
              <a:buFont typeface="Arial"/>
              <a:buChar char="•"/>
            </a:pPr>
            <a:r>
              <a:rPr lang="en-US" sz="1800" dirty="0"/>
              <a:t>Case Considerations (11-18/1010)</a:t>
            </a:r>
          </a:p>
          <a:p>
            <a:pPr lvl="1">
              <a:buFont typeface="Arial"/>
              <a:buChar char="•"/>
            </a:pPr>
            <a:r>
              <a:rPr lang="en-US" sz="1800" dirty="0"/>
              <a:t>Reason Why L2 Per Frame Authentication Is Required (11-18/1090)</a:t>
            </a:r>
          </a:p>
          <a:p>
            <a:pPr lvl="1">
              <a:buFont typeface="Arial"/>
              <a:buChar char="•"/>
            </a:pPr>
            <a:r>
              <a:rPr lang="en-US" sz="1800" dirty="0"/>
              <a:t>11aq broadcast services (11-18/1091)</a:t>
            </a:r>
          </a:p>
          <a:p>
            <a:pPr lvl="1">
              <a:buFont typeface="Arial"/>
              <a:buChar char="•"/>
            </a:pPr>
            <a:r>
              <a:rPr lang="en-US" sz="1800" dirty="0"/>
              <a:t>UL BCS L2 security options (11-18/1134)</a:t>
            </a:r>
          </a:p>
          <a:p>
            <a:pPr>
              <a:buFont typeface="Arial"/>
              <a:buChar char="•"/>
            </a:pPr>
            <a:r>
              <a:rPr lang="en-US" sz="2000" dirty="0"/>
              <a:t>PAR &amp; CSD proposals</a:t>
            </a:r>
          </a:p>
          <a:p>
            <a:pPr lvl="1">
              <a:buFont typeface="Arial"/>
              <a:buChar char="•"/>
            </a:pPr>
            <a:r>
              <a:rPr lang="en-GB" sz="1800" dirty="0"/>
              <a:t>A PAR Proposal for BCS (11-18/0825)</a:t>
            </a:r>
          </a:p>
          <a:p>
            <a:pPr lvl="1">
              <a:buFont typeface="Arial"/>
              <a:buChar char="•"/>
            </a:pPr>
            <a:r>
              <a:rPr lang="en-GB" sz="1800" dirty="0"/>
              <a:t>A CSD Proposal for BCS (11-18/0826)</a:t>
            </a:r>
          </a:p>
          <a:p>
            <a:pPr>
              <a:buFont typeface="Arial"/>
              <a:buChar char="•"/>
            </a:pPr>
            <a:r>
              <a:rPr lang="en-GB" sz="2000" dirty="0"/>
              <a:t>Telco minutes</a:t>
            </a:r>
          </a:p>
          <a:p>
            <a:pPr lvl="1">
              <a:buFont typeface="Arial"/>
              <a:buChar char="•"/>
            </a:pPr>
            <a:r>
              <a:rPr lang="en-GB" sz="1800" dirty="0"/>
              <a:t>May 22</a:t>
            </a:r>
            <a:r>
              <a:rPr lang="en-GB" sz="1800" baseline="30000" dirty="0"/>
              <a:t>nd</a:t>
            </a:r>
            <a:r>
              <a:rPr lang="en-GB" sz="1800" dirty="0"/>
              <a:t> telco minute (11-18/1012)</a:t>
            </a:r>
          </a:p>
          <a:p>
            <a:pPr lvl="1">
              <a:buFont typeface="Arial"/>
              <a:buChar char="•"/>
            </a:pPr>
            <a:r>
              <a:rPr lang="en-GB" sz="1800" dirty="0"/>
              <a:t>May 29</a:t>
            </a:r>
            <a:r>
              <a:rPr lang="en-GB" sz="1800" baseline="30000" dirty="0"/>
              <a:t>th</a:t>
            </a:r>
            <a:r>
              <a:rPr lang="en-GB" sz="1800" dirty="0"/>
              <a:t> telco minute (11-18/1032)</a:t>
            </a:r>
          </a:p>
          <a:p>
            <a:pPr lvl="1">
              <a:buFont typeface="Arial"/>
              <a:buChar char="•"/>
            </a:pPr>
            <a:r>
              <a:rPr lang="en-GB" sz="1800" dirty="0"/>
              <a:t>June 19</a:t>
            </a:r>
            <a:r>
              <a:rPr lang="en-GB" sz="1800" baseline="30000" dirty="0"/>
              <a:t>th</a:t>
            </a:r>
            <a:r>
              <a:rPr lang="en-GB" sz="1800" dirty="0"/>
              <a:t> telco minutes (11-18/1092</a:t>
            </a:r>
          </a:p>
          <a:p>
            <a:pPr lvl="1">
              <a:buFont typeface="Arial"/>
              <a:buChar char="•"/>
            </a:pPr>
            <a:r>
              <a:rPr lang="en-GB" sz="1800" dirty="0"/>
              <a:t>July 3</a:t>
            </a:r>
            <a:r>
              <a:rPr lang="en-GB" sz="1800" baseline="30000" dirty="0"/>
              <a:t>rd</a:t>
            </a:r>
            <a:r>
              <a:rPr lang="en-GB" sz="1800" dirty="0"/>
              <a:t> telco minutes (11-18/1126)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B3B74B-7EFE-3040-ADDB-75B6A09529A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C8A893-E72A-A246-ABBD-0E0EF315FDD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B2D7156-4D1F-E545-A003-E3042AED737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1981910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BCS-Snapshot-Templat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802-11-BCS-Snapshot-Template</Template>
  <TotalTime>51</TotalTime>
  <Words>259</Words>
  <Application>Microsoft Macintosh PowerPoint</Application>
  <PresentationFormat>On-screen Show (4:3)</PresentationFormat>
  <Paragraphs>52</Paragraphs>
  <Slides>4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 Unicode MS</vt:lpstr>
      <vt:lpstr>MS Gothic</vt:lpstr>
      <vt:lpstr>Arial</vt:lpstr>
      <vt:lpstr>Times New Roman</vt:lpstr>
      <vt:lpstr>802-11-BCS-Snapshot-Template</vt:lpstr>
      <vt:lpstr>Dokument</vt:lpstr>
      <vt:lpstr>Snapshot Slide for BCS TIG/SG</vt:lpstr>
      <vt:lpstr>Abstract</vt:lpstr>
      <vt:lpstr>IEEE 802.11 BCS TIG/SG Broadcast Services Chair: Marc Emmelmann</vt:lpstr>
      <vt:lpstr>References</vt:lpstr>
    </vt:vector>
  </TitlesOfParts>
  <Manager/>
  <Company/>
  <LinksUpToDate>false</LinksUpToDate>
  <SharedDoc>false</SharedDoc>
  <HyperlinkBase/>
  <HyperlinksChanged>false</HyperlinksChanged>
  <AppVersion>16.0012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Snapshot Slide for BCS TIG/SG</dc:title>
  <dc:subject/>
  <dc:creator>Marc Emmelmann</dc:creator>
  <cp:keywords/>
  <dc:description/>
  <cp:lastModifiedBy>Marc Emmelmann</cp:lastModifiedBy>
  <cp:revision>8</cp:revision>
  <cp:lastPrinted>1601-01-01T00:00:00Z</cp:lastPrinted>
  <dcterms:created xsi:type="dcterms:W3CDTF">2018-05-11T12:34:51Z</dcterms:created>
  <dcterms:modified xsi:type="dcterms:W3CDTF">2018-07-03T21:05:49Z</dcterms:modified>
  <cp:category/>
</cp:coreProperties>
</file>