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8" r:id="rId4"/>
    <p:sldId id="266" r:id="rId5"/>
    <p:sldId id="267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97" d="100"/>
          <a:sy n="97" d="100"/>
        </p:scale>
        <p:origin x="76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802.11-18/983r0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TGaz</a:t>
            </a:r>
            <a:r>
              <a:rPr lang="en-US" altLang="en-US" dirty="0"/>
              <a:t> Next Generation Positioning </a:t>
            </a:r>
            <a:br>
              <a:rPr lang="en-US" altLang="en-US" dirty="0"/>
            </a:br>
            <a:r>
              <a:rPr lang="en-US" altLang="en-US" dirty="0" smtClean="0"/>
              <a:t>July </a:t>
            </a:r>
            <a:r>
              <a:rPr lang="en-US" altLang="en-US" dirty="0" smtClean="0"/>
              <a:t>Closing </a:t>
            </a:r>
            <a:r>
              <a:rPr lang="en-US" altLang="en-US" dirty="0"/>
              <a:t>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0798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20118-07-12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1595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Authors: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4065154"/>
              </p:ext>
            </p:extLst>
          </p:nvPr>
        </p:nvGraphicFramePr>
        <p:xfrm>
          <a:off x="533400" y="2996952"/>
          <a:ext cx="7999412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Document" r:id="rId4" imgW="8235535" imgH="2529304" progId="Word.Document.8">
                  <p:embed/>
                </p:oleObj>
              </mc:Choice>
              <mc:Fallback>
                <p:oleObj name="Document" r:id="rId4" imgW="8235535" imgH="252930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996952"/>
                        <a:ext cx="7999412" cy="2454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algn="just">
              <a:buFontTx/>
              <a:buNone/>
            </a:pPr>
            <a:r>
              <a:rPr lang="en-US" dirty="0"/>
              <a:t>This document is the </a:t>
            </a:r>
            <a:r>
              <a:rPr lang="en-US" dirty="0" err="1"/>
              <a:t>TGaz</a:t>
            </a:r>
            <a:r>
              <a:rPr lang="en-US" dirty="0"/>
              <a:t> Next Generation Positioning closing report for the </a:t>
            </a:r>
            <a:r>
              <a:rPr lang="en-US" dirty="0" smtClean="0"/>
              <a:t>San Diego, July </a:t>
            </a:r>
            <a:r>
              <a:rPr lang="en-US" dirty="0" smtClean="0"/>
              <a:t>2018</a:t>
            </a:r>
            <a:r>
              <a:rPr lang="en-US" dirty="0"/>
              <a:t> </a:t>
            </a:r>
            <a:r>
              <a:rPr lang="en-US" dirty="0" smtClean="0"/>
              <a:t>meeting.</a:t>
            </a:r>
            <a:endParaRPr lang="en-US" dirty="0"/>
          </a:p>
          <a:p>
            <a:pPr marL="0" algn="just"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en-CA" dirty="0"/>
              <a:t>TG Status And Work Completed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20146"/>
            <a:ext cx="8280920" cy="467426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Published a new draft, P802.11az D0.3.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Adopted </a:t>
            </a:r>
            <a:r>
              <a:rPr lang="en-US" b="0" dirty="0"/>
              <a:t>roughly 30 additional pages of amendment </a:t>
            </a:r>
            <a:r>
              <a:rPr lang="en-US" b="0" dirty="0" smtClean="0"/>
              <a:t>text.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Adopted 4 new entries to SFD document.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Performed SFD freeze.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Approved internal comment collection out of July meeting.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Reviewed 22 submissions and met for 6 slots during the week.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Group is maintaining its timeline for more than a year</a:t>
            </a:r>
            <a:r>
              <a:rPr lang="en-US" b="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Conducted vice chair elections.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09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en-US" dirty="0" smtClean="0"/>
              <a:t>Goals For </a:t>
            </a:r>
            <a:r>
              <a:rPr lang="en-US" dirty="0" smtClean="0"/>
              <a:t>Sep.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316835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Publish draft 0.4 of P802.11az.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Conduct </a:t>
            </a:r>
            <a:r>
              <a:rPr lang="en-US" b="0" dirty="0"/>
              <a:t>internal comment collection.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Perform internal comment assignment.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Initiate internal comment resolution.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50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b="0" dirty="0"/>
              <a:t>Aug. 22</a:t>
            </a:r>
            <a:r>
              <a:rPr lang="en-US" altLang="en-US" b="0" baseline="30000" dirty="0"/>
              <a:t>nd</a:t>
            </a:r>
            <a:r>
              <a:rPr lang="en-US" altLang="en-US" b="0" dirty="0"/>
              <a:t> (Wed.) 11:00AM ET, 1hr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b="0" dirty="0"/>
              <a:t>Sep. 5</a:t>
            </a:r>
            <a:r>
              <a:rPr lang="en-US" altLang="en-US" b="0" baseline="30000" dirty="0"/>
              <a:t>th</a:t>
            </a:r>
            <a:r>
              <a:rPr lang="en-US" altLang="en-US" b="0" dirty="0"/>
              <a:t> (Wed.) 12:00 PM ET, 1hr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054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1761</TotalTime>
  <Words>220</Words>
  <Application>Microsoft Office PowerPoint</Application>
  <PresentationFormat>On-screen Show (4:3)</PresentationFormat>
  <Paragraphs>45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Unicode MS</vt:lpstr>
      <vt:lpstr>MS Gothic</vt:lpstr>
      <vt:lpstr>Arial</vt:lpstr>
      <vt:lpstr>Times New Roman</vt:lpstr>
      <vt:lpstr>Office Theme</vt:lpstr>
      <vt:lpstr>Document</vt:lpstr>
      <vt:lpstr>TGaz Next Generation Positioning  July Closing Report</vt:lpstr>
      <vt:lpstr>Abstract</vt:lpstr>
      <vt:lpstr>TG Status And Work Completed</vt:lpstr>
      <vt:lpstr>Goals For Sep. Meeting</vt:lpstr>
      <vt:lpstr>Teleconference Schedule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 6</dc:creator>
  <cp:keywords>CTPClassification=CTP_PUBLIC:VisualMarkings=, CTPClassification=CTP_NT</cp:keywords>
  <cp:lastModifiedBy>Segev, Jonathan</cp:lastModifiedBy>
  <cp:revision>29</cp:revision>
  <cp:lastPrinted>1601-01-01T00:00:00Z</cp:lastPrinted>
  <dcterms:created xsi:type="dcterms:W3CDTF">2014-04-14T10:59:07Z</dcterms:created>
  <dcterms:modified xsi:type="dcterms:W3CDTF">2018-07-12T22:18:54Z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8d86b6f5-f6b9-4537-95dd-bf9f10752b46</vt:lpwstr>
  </property>
  <property fmtid="{D5CDD505-2E9C-101B-9397-08002B2CF9AE}" pid="3" name="CTP_TimeStamp">
    <vt:lpwstr>2018-07-12 22:18:54Z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