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5" r:id="rId26"/>
    <p:sldId id="438" r:id="rId27"/>
    <p:sldId id="440" r:id="rId28"/>
    <p:sldId id="439" r:id="rId29"/>
    <p:sldId id="436" r:id="rId30"/>
    <p:sldId id="437" r:id="rId31"/>
    <p:sldId id="285" r:id="rId32"/>
    <p:sldId id="286" r:id="rId33"/>
    <p:sldId id="287" r:id="rId34"/>
    <p:sldId id="290" r:id="rId35"/>
    <p:sldId id="289" r:id="rId36"/>
    <p:sldId id="322" r:id="rId37"/>
    <p:sldId id="397" r:id="rId38"/>
    <p:sldId id="404" r:id="rId39"/>
    <p:sldId id="327" r:id="rId40"/>
    <p:sldId id="408" r:id="rId41"/>
    <p:sldId id="304" r:id="rId42"/>
    <p:sldId id="308" r:id="rId43"/>
    <p:sldId id="306" r:id="rId44"/>
    <p:sldId id="330" r:id="rId45"/>
    <p:sldId id="305" r:id="rId46"/>
    <p:sldId id="328" r:id="rId47"/>
    <p:sldId id="417" r:id="rId48"/>
    <p:sldId id="325" r:id="rId49"/>
    <p:sldId id="326" r:id="rId50"/>
    <p:sldId id="389" r:id="rId51"/>
    <p:sldId id="390" r:id="rId52"/>
    <p:sldId id="391" r:id="rId53"/>
    <p:sldId id="392" r:id="rId54"/>
    <p:sldId id="378" r:id="rId55"/>
    <p:sldId id="425" r:id="rId56"/>
    <p:sldId id="426" r:id="rId57"/>
    <p:sldId id="380" r:id="rId58"/>
    <p:sldId id="386" r:id="rId59"/>
    <p:sldId id="381" r:id="rId60"/>
    <p:sldId id="382" r:id="rId61"/>
    <p:sldId id="383" r:id="rId62"/>
    <p:sldId id="384" r:id="rId63"/>
    <p:sldId id="385" r:id="rId64"/>
    <p:sldId id="298" r:id="rId65"/>
    <p:sldId id="299" r:id="rId66"/>
    <p:sldId id="300" r:id="rId67"/>
    <p:sldId id="301" r:id="rId68"/>
    <p:sldId id="347" r:id="rId69"/>
    <p:sldId id="348" r:id="rId70"/>
    <p:sldId id="258" r:id="rId71"/>
    <p:sldId id="259" r:id="rId72"/>
    <p:sldId id="260" r:id="rId73"/>
    <p:sldId id="261" r:id="rId74"/>
    <p:sldId id="262" r:id="rId75"/>
    <p:sldId id="263" r:id="rId76"/>
    <p:sldId id="264"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5"/>
            <p14:sldId id="438"/>
            <p14:sldId id="440"/>
            <p14:sldId id="439"/>
            <p14:sldId id="436"/>
            <p14:sldId id="437"/>
            <p14:sldId id="285"/>
            <p14:sldId id="286"/>
            <p14:sldId id="287"/>
          </p14:sldIdLst>
        </p14:section>
        <p14:section name="Slot # 2" id="{5DEA695E-ACCD-4583-8C8C-713FC3EAA3F2}">
          <p14:sldIdLst>
            <p14:sldId id="290"/>
            <p14:sldId id="289"/>
            <p14:sldId id="322"/>
            <p14:sldId id="397"/>
            <p14:sldId id="404"/>
            <p14:sldId id="327"/>
            <p14:sldId id="408"/>
            <p14:sldId id="304"/>
            <p14:sldId id="308"/>
          </p14:sldIdLst>
        </p14:section>
        <p14:section name="Slot #3" id="{630C644C-9DFD-4620-9650-24BD26CEB6E3}">
          <p14:sldIdLst>
            <p14:sldId id="306"/>
            <p14:sldId id="330"/>
            <p14:sldId id="305"/>
            <p14:sldId id="328"/>
            <p14:sldId id="417"/>
            <p14:sldId id="325"/>
            <p14:sldId id="326"/>
          </p14:sldIdLst>
        </p14:section>
        <p14:section name="Slot #4" id="{CDC757FB-C0E6-4FEB-ABB0-2BED9C8E83AE}">
          <p14:sldIdLst>
            <p14:sldId id="389"/>
            <p14:sldId id="390"/>
            <p14:sldId id="391"/>
            <p14:sldId id="392"/>
            <p14:sldId id="378"/>
            <p14:sldId id="425"/>
            <p14:sldId id="426"/>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65" autoAdjust="0"/>
    <p:restoredTop sz="94660"/>
  </p:normalViewPr>
  <p:slideViewPr>
    <p:cSldViewPr>
      <p:cViewPr varScale="1">
        <p:scale>
          <a:sx n="98" d="100"/>
          <a:sy n="98" d="100"/>
        </p:scale>
        <p:origin x="389"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430274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802.11-18/0982r0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2018-05-30</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58"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29869375"/>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smtClean="0"/>
              <a:t>Review and approval of submissions toward amendment text.</a:t>
            </a:r>
          </a:p>
          <a:p>
            <a:pPr algn="just">
              <a:spcBef>
                <a:spcPct val="20000"/>
              </a:spcBef>
              <a:buFontTx/>
              <a:buChar char="•"/>
            </a:pPr>
            <a:r>
              <a:rPr lang="en-US" altLang="en-US" sz="2000" b="0" dirty="0" smtClean="0"/>
              <a:t>Review and approval of submissions </a:t>
            </a:r>
            <a:r>
              <a:rPr lang="en-US" altLang="en-US" sz="2000" b="0" dirty="0"/>
              <a:t>towards SFD text.</a:t>
            </a:r>
          </a:p>
          <a:p>
            <a:pPr algn="just">
              <a:spcBef>
                <a:spcPct val="20000"/>
              </a:spcBef>
              <a:buFontTx/>
              <a:buChar char="•"/>
            </a:pPr>
            <a:r>
              <a:rPr lang="en-US" altLang="en-US" sz="2000" b="0" dirty="0" smtClean="0"/>
              <a:t>Technical 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67209664"/>
              </p:ext>
            </p:extLst>
          </p:nvPr>
        </p:nvGraphicFramePr>
        <p:xfrm>
          <a:off x="380206" y="1484784"/>
          <a:ext cx="8458200" cy="3014851"/>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532859620"/>
              </p:ext>
            </p:extLst>
          </p:nvPr>
        </p:nvGraphicFramePr>
        <p:xfrm>
          <a:off x="380206" y="1484784"/>
          <a:ext cx="8458200" cy="3462432"/>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a:t>Review and consider adoption of SFD text.</a:t>
            </a:r>
          </a:p>
          <a:p>
            <a:pPr lvl="1">
              <a:buFont typeface="Arial" panose="020B0604020202020204" pitchFamily="34" charset="0"/>
              <a:buChar char="•"/>
            </a:pPr>
            <a:r>
              <a:rPr lang="en-US" smtClean="0"/>
              <a:t>Review </a:t>
            </a:r>
            <a:r>
              <a:rPr lang="en-US" dirty="0" smtClean="0"/>
              <a:t>and consider adoption of amendment draft text.</a:t>
            </a:r>
          </a:p>
          <a:p>
            <a:pPr lvl="1">
              <a:buFont typeface="Arial" panose="020B0604020202020204" pitchFamily="34" charset="0"/>
              <a:buChar char="•"/>
            </a:pPr>
            <a:r>
              <a:rPr lang="en-US" smtClean="0"/>
              <a:t>Technical </a:t>
            </a:r>
            <a:r>
              <a:rPr lang="en-US" dirty="0" smtClean="0"/>
              <a:t>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t>
            </a:r>
            <a:r>
              <a:rPr lang="en-US" altLang="en-US" sz="2000" b="0" dirty="0" smtClean="0"/>
              <a:t>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153488535"/>
              </p:ext>
            </p:extLst>
          </p:nvPr>
        </p:nvGraphicFramePr>
        <p:xfrm>
          <a:off x="288826" y="1507333"/>
          <a:ext cx="8640960" cy="3505096"/>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11-18-0982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 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May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strike="noStrike" kern="1200" dirty="0" smtClean="0">
                          <a:solidFill>
                            <a:schemeClr val="dk1"/>
                          </a:solidFill>
                          <a:latin typeface="+mn-lt"/>
                          <a:ea typeface="+mn-ea"/>
                          <a:cs typeface="+mn-cs"/>
                        </a:rPr>
                        <a:t>11-18-0TBD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TBD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June 13th </a:t>
                      </a:r>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p>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5min</a:t>
                      </a:r>
                      <a:endParaRPr lang="en-US" sz="1600" strike="noStrike" kern="1200" dirty="0">
                        <a:solidFill>
                          <a:schemeClr val="dk1"/>
                        </a:solidFill>
                        <a:latin typeface="+mn-lt"/>
                        <a:ea typeface="+mn-ea"/>
                        <a:cs typeface="+mn-cs"/>
                      </a:endParaRPr>
                    </a:p>
                  </a:txBody>
                  <a:tcPr marT="45712" marB="45712"/>
                </a:tc>
              </a:tr>
              <a:tr h="365752">
                <a:tc>
                  <a:txBody>
                    <a:bodyPr/>
                    <a:lstStyle/>
                    <a:p>
                      <a:r>
                        <a:rPr lang="en-US" sz="1600" strike="noStrike" kern="1200" dirty="0" smtClean="0">
                          <a:solidFill>
                            <a:schemeClr val="dk1"/>
                          </a:solidFill>
                          <a:latin typeface="+mn-lt"/>
                          <a:ea typeface="+mn-ea"/>
                          <a:cs typeface="+mn-cs"/>
                        </a:rPr>
                        <a:t>11-17-462</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Spec Frame Work R15</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SFD baseline</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Draft P802.11az_D0.3</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Chao Chun Wang</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Draft 0.3 for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Amendment text</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40</a:t>
                      </a:r>
                      <a:r>
                        <a:rPr lang="en-US" sz="1600" baseline="0" dirty="0" smtClean="0"/>
                        <a:t> min</a:t>
                      </a:r>
                      <a:endParaRPr lang="en-US" sz="16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11-18/TBD  “</a:t>
            </a:r>
            <a:r>
              <a:rPr lang="en-US" b="0" dirty="0" err="1" smtClean="0"/>
              <a:t>TGaz</a:t>
            </a:r>
            <a:r>
              <a:rPr lang="en-US" b="0" dirty="0" smtClean="0"/>
              <a:t> June 13</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TBD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11-18/0TBD r0 as </a:t>
            </a:r>
            <a:r>
              <a:rPr lang="en-US" b="0" dirty="0" err="1" smtClean="0"/>
              <a:t>TGaz</a:t>
            </a:r>
            <a:r>
              <a:rPr lang="en-US" b="0" dirty="0" smtClean="0"/>
              <a:t> </a:t>
            </a:r>
            <a:r>
              <a:rPr lang="en-US" b="0" dirty="0"/>
              <a:t>meeting minutes for the </a:t>
            </a:r>
            <a:r>
              <a:rPr lang="en-US" b="0" dirty="0" smtClean="0"/>
              <a:t>June 13</a:t>
            </a:r>
            <a:r>
              <a:rPr lang="en-US" b="0" baseline="30000" dirty="0" smtClean="0"/>
              <a:t>th</a:t>
            </a:r>
            <a:r>
              <a:rPr lang="en-US" b="0" dirty="0" smtClean="0"/>
              <a:t> </a:t>
            </a:r>
            <a:r>
              <a:rPr lang="en-US" b="0" dirty="0" err="1" smtClean="0"/>
              <a:t>telecon</a:t>
            </a:r>
            <a:r>
              <a:rPr lang="en-US" b="0" dirty="0"/>
              <a:t>.</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786629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endParaRPr lang="en-US" altLang="en-US" dirty="0" smtClean="0"/>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a:t>
            </a:r>
            <a:r>
              <a:rPr lang="en-US" altLang="en-US" sz="2200" b="0" dirty="0" smtClean="0"/>
              <a:t>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r>
              <a:rPr lang="en-US" altLang="en-US" sz="2200" b="0" dirty="0" smtClean="0"/>
              <a:t>.</a:t>
            </a:r>
            <a:endParaRPr lang="en-US" altLang="en-US" sz="2200" b="0" dirty="0" smtClean="0"/>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26</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 as </a:t>
            </a:r>
            <a:r>
              <a:rPr lang="en-GB" b="0" dirty="0" err="1"/>
              <a:t>TGaz</a:t>
            </a:r>
            <a:r>
              <a:rPr lang="en-GB" b="0" dirty="0"/>
              <a:t> Spec Framework working draft document.</a:t>
            </a:r>
            <a:endParaRPr lang="en-US" b="0" dirty="0"/>
          </a:p>
          <a:p>
            <a:pPr marL="0" indent="0"/>
            <a:r>
              <a:rPr lang="en-GB" dirty="0"/>
              <a:t>Mover</a:t>
            </a:r>
            <a:r>
              <a:rPr lang="en-GB" dirty="0" smtClean="0"/>
              <a:t>:</a:t>
            </a:r>
            <a:endParaRPr lang="en-GB" b="0" dirty="0"/>
          </a:p>
          <a:p>
            <a:pPr marL="0" indent="0"/>
            <a:r>
              <a:rPr lang="en-GB" dirty="0"/>
              <a:t>Seconder</a:t>
            </a:r>
            <a:r>
              <a:rPr lang="en-GB" dirty="0" smtClean="0"/>
              <a:t>:</a:t>
            </a:r>
            <a:endParaRPr lang="en-GB" b="0" dirty="0"/>
          </a:p>
          <a:p>
            <a:pPr marL="0" indent="0"/>
            <a:r>
              <a:rPr lang="en-GB" dirty="0"/>
              <a:t>Results </a:t>
            </a:r>
            <a:r>
              <a:rPr lang="en-GB" b="0" dirty="0"/>
              <a:t>(Y/N/A</a:t>
            </a:r>
            <a:r>
              <a:rPr lang="en-GB" b="0" dirty="0" smtClean="0"/>
              <a:t>):</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smtClean="0"/>
              <a:t>Motion</a:t>
            </a:r>
          </a:p>
          <a:p>
            <a:pPr marL="0" indent="0"/>
            <a:r>
              <a:rPr lang="en-US" b="0" smtClean="0"/>
              <a:t>We adopt document P802.11az D0.3 as the TGaz workind draft document.</a:t>
            </a:r>
          </a:p>
          <a:p>
            <a:pPr marL="0" indent="0"/>
            <a:endParaRPr lang="en-US" b="0"/>
          </a:p>
          <a:p>
            <a:pPr marL="0" indent="0"/>
            <a:r>
              <a:rPr lang="en-US" b="0" smtClean="0"/>
              <a:t>Moved:</a:t>
            </a:r>
          </a:p>
          <a:p>
            <a:pPr marL="0" indent="0"/>
            <a:r>
              <a:rPr lang="en-US" b="0" smtClean="0"/>
              <a:t>Second:</a:t>
            </a:r>
          </a:p>
          <a:p>
            <a:pPr marL="0" indent="0"/>
            <a:r>
              <a:rPr lang="en-US" b="0" smtClean="0"/>
              <a:t>Results:</a:t>
            </a:r>
            <a:endParaRPr lang="en-US" b="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a:t>
            </a:r>
            <a:r>
              <a:rPr lang="en-US" altLang="en-US" sz="2000" b="0" dirty="0" smtClean="0"/>
              <a:t>elections for vice chair position (15min)</a:t>
            </a:r>
            <a:endParaRPr lang="en-US" altLang="en-US" sz="2000" b="0" dirty="0" smtClean="0"/>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41737413"/>
              </p:ext>
            </p:extLst>
          </p:nvPr>
        </p:nvGraphicFramePr>
        <p:xfrm>
          <a:off x="251520" y="1484784"/>
          <a:ext cx="8712967" cy="2219760"/>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min</a:t>
                      </a:r>
                      <a:endParaRPr lang="en-US" sz="1600" kern="1200" dirty="0">
                        <a:solidFill>
                          <a:schemeClr val="dk1"/>
                        </a:solidFill>
                        <a:latin typeface="+mn-lt"/>
                        <a:ea typeface="+mn-ea"/>
                        <a:cs typeface="+mn-cs"/>
                      </a:endParaRPr>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1147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a:t>Motion</a:t>
            </a:r>
          </a:p>
          <a:p>
            <a:r>
              <a:rPr lang="en-US" b="0" dirty="0"/>
              <a:t>To approve </a:t>
            </a:r>
            <a:r>
              <a:rPr lang="en-US" b="0" dirty="0" smtClean="0"/>
              <a:t>XXX(YYY) </a:t>
            </a:r>
            <a:r>
              <a:rPr lang="en-US" b="0" dirty="0"/>
              <a:t>as </a:t>
            </a:r>
            <a:r>
              <a:rPr lang="en-US" b="0" dirty="0" err="1"/>
              <a:t>TGaz</a:t>
            </a:r>
            <a:r>
              <a:rPr lang="en-US" b="0" dirty="0"/>
              <a:t> vice-chair.</a:t>
            </a:r>
          </a:p>
          <a:p>
            <a:endParaRPr lang="en-US" b="0" dirty="0" smtClean="0"/>
          </a:p>
          <a:p>
            <a:r>
              <a:rPr lang="en-US" b="0" dirty="0" smtClean="0"/>
              <a:t>Moved:</a:t>
            </a:r>
            <a:endParaRPr lang="en-US" b="0" dirty="0"/>
          </a:p>
          <a:p>
            <a:r>
              <a:rPr lang="en-US" b="0" dirty="0" smtClean="0"/>
              <a:t>Second:</a:t>
            </a:r>
            <a:endParaRPr lang="en-US" b="0" dirty="0"/>
          </a:p>
          <a:p>
            <a:r>
              <a:rPr lang="en-US" b="0" dirty="0" smtClean="0"/>
              <a:t>Results </a:t>
            </a:r>
            <a:r>
              <a:rPr lang="en-US" b="0" dirty="0"/>
              <a:t>(Y/N/A): </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a:t>
            </a:r>
            <a:r>
              <a:rPr lang="en-US" dirty="0" smtClean="0"/>
              <a:t>11-18-xxx</a:t>
            </a:r>
            <a:endParaRPr lang="en-US" dirty="0"/>
          </a:p>
        </p:txBody>
      </p:sp>
      <p:sp>
        <p:nvSpPr>
          <p:cNvPr id="3" name="Content Placeholder 2"/>
          <p:cNvSpPr>
            <a:spLocks noGrp="1"/>
          </p:cNvSpPr>
          <p:nvPr>
            <p:ph idx="1"/>
          </p:nvPr>
        </p:nvSpPr>
        <p:spPr/>
        <p:txBody>
          <a:bodyPr/>
          <a:lstStyle/>
          <a:p>
            <a:r>
              <a:rPr lang="en-US" b="0" dirty="0"/>
              <a:t>Motion</a:t>
            </a:r>
          </a:p>
          <a:p>
            <a:r>
              <a:rPr lang="en-US" b="0" dirty="0"/>
              <a:t>Move to adopt document </a:t>
            </a:r>
            <a:r>
              <a:rPr lang="en-US" b="0" dirty="0" smtClean="0"/>
              <a:t>11-18-XXX </a:t>
            </a:r>
            <a:r>
              <a:rPr lang="en-US" b="0" dirty="0" err="1" smtClean="0"/>
              <a:t>rY</a:t>
            </a:r>
            <a:r>
              <a:rPr lang="en-US" b="0" dirty="0" smtClean="0"/>
              <a:t> </a:t>
            </a:r>
            <a:r>
              <a:rPr lang="en-US" b="0" dirty="0" smtClean="0"/>
              <a:t>to </a:t>
            </a:r>
            <a:r>
              <a:rPr lang="en-US" b="0" dirty="0"/>
              <a:t>the 802.11az draft and instruct the technical editor to incorporate it in the 802.11az draft amendment text.</a:t>
            </a:r>
          </a:p>
          <a:p>
            <a:endParaRPr lang="en-US" b="0" dirty="0" smtClean="0"/>
          </a:p>
          <a:p>
            <a:r>
              <a:rPr lang="en-US" b="0" dirty="0" smtClean="0"/>
              <a:t>Moved</a:t>
            </a:r>
            <a:r>
              <a:rPr lang="en-US" b="0" dirty="0" smtClean="0"/>
              <a:t>:</a:t>
            </a:r>
            <a:endParaRPr lang="en-US" b="0" dirty="0"/>
          </a:p>
          <a:p>
            <a:r>
              <a:rPr lang="en-US" b="0" dirty="0" smtClean="0"/>
              <a:t>Second</a:t>
            </a:r>
            <a:r>
              <a:rPr lang="en-US" b="0" dirty="0" smtClean="0"/>
              <a:t>:</a:t>
            </a:r>
            <a:endParaRPr lang="en-US" b="0" dirty="0" smtClean="0"/>
          </a:p>
          <a:p>
            <a:r>
              <a:rPr lang="en-US" b="0" dirty="0" smtClean="0"/>
              <a:t>Results </a:t>
            </a:r>
            <a:r>
              <a:rPr lang="en-US" b="0" dirty="0"/>
              <a:t>(Y/N/A</a:t>
            </a:r>
            <a:r>
              <a:rPr lang="en-US" b="0" dirty="0" smtClean="0"/>
              <a:t>):</a:t>
            </a:r>
            <a:endParaRPr lang="en-US" b="0" dirty="0" smtClean="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664214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67328376"/>
              </p:ext>
            </p:extLst>
          </p:nvPr>
        </p:nvGraphicFramePr>
        <p:xfrm>
          <a:off x="251519" y="1556792"/>
          <a:ext cx="8640960" cy="278358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50104480"/>
              </p:ext>
            </p:extLst>
          </p:nvPr>
        </p:nvGraphicFramePr>
        <p:xfrm>
          <a:off x="251519" y="1556792"/>
          <a:ext cx="8640960" cy="211305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67632">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30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a:t>
            </a:r>
            <a:r>
              <a:rPr lang="en-US" b="0" dirty="0" smtClean="0"/>
              <a:t>#??? of submission 11-18-982-??.</a:t>
            </a:r>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smtClean="0"/>
          </a:p>
          <a:p>
            <a:pPr marL="0" indent="0"/>
            <a:r>
              <a:rPr lang="en-US" b="0" dirty="0" smtClean="0"/>
              <a:t>Results (Y/N/A</a:t>
            </a:r>
            <a:r>
              <a:rPr lang="en-US" b="0" dirty="0" smtClean="0"/>
              <a:t>):</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72078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t>
            </a:r>
            <a:r>
              <a:rPr lang="en-US" dirty="0" smtClean="0"/>
              <a:t>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a:t>
            </a:r>
            <a:r>
              <a:rPr lang="en-US" b="0" dirty="0" smtClean="0"/>
              <a:t>D0.3.</a:t>
            </a:r>
            <a:endParaRPr lang="en-US" b="0" dirty="0" smtClean="0"/>
          </a:p>
          <a:p>
            <a:pPr>
              <a:buFont typeface="Arial" panose="020B0604020202020204" pitchFamily="34" charset="0"/>
              <a:buChar char="•"/>
            </a:pPr>
            <a:r>
              <a:rPr lang="en-US" b="0" dirty="0" smtClean="0"/>
              <a:t>Adopted roughly </a:t>
            </a:r>
            <a:r>
              <a:rPr lang="en-US" b="0" dirty="0" smtClean="0"/>
              <a:t>XX </a:t>
            </a:r>
            <a:r>
              <a:rPr lang="en-US" b="0" dirty="0" smtClean="0"/>
              <a:t>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a:t>
            </a:r>
            <a:r>
              <a:rPr lang="en-US" b="0" dirty="0" smtClean="0"/>
              <a:t>submissions and met for </a:t>
            </a:r>
            <a:r>
              <a:rPr lang="en-US" b="0" dirty="0" smtClean="0"/>
              <a:t>? </a:t>
            </a:r>
            <a:r>
              <a:rPr lang="en-US" b="0" dirty="0" smtClean="0"/>
              <a:t>slots during the week.</a:t>
            </a:r>
          </a:p>
          <a:p>
            <a:pPr>
              <a:buFont typeface="Arial" panose="020B0604020202020204" pitchFamily="34" charset="0"/>
              <a:buChar char="•"/>
            </a:pPr>
            <a:r>
              <a:rPr lang="en-US" b="0" dirty="0" smtClean="0"/>
              <a:t>Group </a:t>
            </a:r>
            <a:r>
              <a:rPr lang="en-US" b="0" dirty="0" smtClean="0"/>
              <a:t>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a:t>
            </a:r>
            <a:r>
              <a:rPr lang="en-US" dirty="0" smtClean="0"/>
              <a:t>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Sep. meeting </a:t>
            </a:r>
            <a:r>
              <a:rPr lang="en-US" dirty="0" smtClean="0"/>
              <a:t>Goals</a:t>
            </a:r>
            <a:endParaRPr lang="en-US" dirty="0"/>
          </a:p>
        </p:txBody>
      </p:sp>
      <p:sp>
        <p:nvSpPr>
          <p:cNvPr id="3" name="Content Placeholder 2"/>
          <p:cNvSpPr>
            <a:spLocks noGrp="1"/>
          </p:cNvSpPr>
          <p:nvPr>
            <p:ph idx="1"/>
          </p:nvPr>
        </p:nvSpPr>
        <p:spPr/>
        <p:txBody>
          <a:bodyPr/>
          <a:lstStyle/>
          <a:p>
            <a:pPr marL="0" indent="0"/>
            <a:r>
              <a:rPr lang="en-US" dirty="0" smtClean="0"/>
              <a:t>We commit for the </a:t>
            </a:r>
            <a:r>
              <a:rPr lang="en-US" dirty="0" smtClean="0"/>
              <a:t>Sep. meeting </a:t>
            </a:r>
            <a:r>
              <a:rPr lang="en-US" dirty="0" smtClean="0"/>
              <a:t>goals depicted in slide </a:t>
            </a:r>
            <a:r>
              <a:rPr lang="en-US" dirty="0" smtClean="0"/>
              <a:t>?? </a:t>
            </a:r>
            <a:r>
              <a:rPr lang="en-US" dirty="0" smtClean="0"/>
              <a:t>as the TG Plan Of Record.</a:t>
            </a:r>
          </a:p>
          <a:p>
            <a:endParaRPr lang="en-US" dirty="0" smtClean="0"/>
          </a:p>
          <a:p>
            <a:r>
              <a:rPr lang="en-US" dirty="0" smtClean="0"/>
              <a:t>Moved</a:t>
            </a:r>
            <a:r>
              <a:rPr lang="en-US" dirty="0" smtClean="0"/>
              <a:t>:</a:t>
            </a:r>
            <a:endParaRPr lang="en-US" dirty="0" smtClean="0"/>
          </a:p>
          <a:p>
            <a:r>
              <a:rPr lang="en-US" dirty="0" smtClean="0"/>
              <a:t>Second:</a:t>
            </a:r>
            <a:endParaRPr lang="en-US" dirty="0" smtClean="0"/>
          </a:p>
          <a:p>
            <a:r>
              <a:rPr lang="en-US" dirty="0" smtClean="0"/>
              <a:t>Results (Y/N/A</a:t>
            </a:r>
            <a:r>
              <a:rPr lang="en-US" dirty="0" smtClean="0"/>
              <a: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59420</TotalTime>
  <Words>3851</Words>
  <Application>Microsoft Office PowerPoint</Application>
  <PresentationFormat>On-screen Show (4:3)</PresentationFormat>
  <Paragraphs>963</Paragraphs>
  <Slides>76</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previous telecon minutes</vt:lpstr>
      <vt:lpstr>TGaz Approved Plan</vt:lpstr>
      <vt:lpstr>Current Approved Timelines</vt:lpstr>
      <vt:lpstr>Review Of Plans Towards D1.0 Approval</vt:lpstr>
      <vt:lpstr>SFD Working Draft Approval</vt:lpstr>
      <vt:lpstr>Working Draft Approval</vt:lpstr>
      <vt:lpstr>Presentations</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11-18-xxx</vt:lpstr>
      <vt:lpstr>Reminder to do attendance</vt:lpstr>
      <vt:lpstr>Recess</vt:lpstr>
      <vt:lpstr>PowerPoint Presentation</vt:lpstr>
      <vt:lpstr>Meeting Slot # 3 discussion items</vt:lpstr>
      <vt:lpstr>Submission order – Slot #3</vt:lpstr>
      <vt:lpstr>Presentations</vt:lpstr>
      <vt:lpstr>PowerPoint Presentation</vt:lpstr>
      <vt:lpstr>Reminder to do attendance</vt:lpstr>
      <vt:lpstr>Recess</vt:lpstr>
      <vt:lpstr>PowerPoint Presentation</vt:lpstr>
      <vt:lpstr>Meeting Slot # 4 discussion items</vt:lpstr>
      <vt:lpstr>Submission order – Slot #4</vt:lpstr>
      <vt:lpstr>Presentations</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623</cp:revision>
  <cp:lastPrinted>1601-01-01T00:00:00Z</cp:lastPrinted>
  <dcterms:created xsi:type="dcterms:W3CDTF">2017-01-29T08:57:00Z</dcterms:created>
  <dcterms:modified xsi:type="dcterms:W3CDTF">2018-05-31T07:42:17Z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2018-05-31 07:42:17Z</vt:lpwstr>
  </property>
  <property fmtid="{D5CDD505-2E9C-101B-9397-08002B2CF9AE}" pid="5" name="CTPClassification">
    <vt:lpwstr>CTP_IC</vt:lpwstr>
  </property>
</Properties>
</file>