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2" r:id="rId3"/>
    <p:sldId id="293" r:id="rId4"/>
    <p:sldId id="303" r:id="rId5"/>
    <p:sldId id="302" r:id="rId6"/>
    <p:sldId id="290" r:id="rId7"/>
    <p:sldId id="296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95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919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00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May</a:t>
            </a:r>
            <a:r>
              <a:rPr lang="en-US" sz="1800" b="1" dirty="0"/>
              <a:t> 2018	doc.: IEEE 802.11-18/0981r1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(Ruckus/ARRIS)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644-03-0arc-arc-sc-agenda-may-2018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2018-05-10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7934273"/>
              </p:ext>
            </p:extLst>
          </p:nvPr>
        </p:nvGraphicFramePr>
        <p:xfrm>
          <a:off x="519113" y="2286000"/>
          <a:ext cx="7613650" cy="264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4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86000"/>
                        <a:ext cx="7613650" cy="2646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May 2018 Meeting in Warsaw, Policy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11-18/0644r3</a:t>
            </a:r>
            <a:r>
              <a:rPr lang="en-US" dirty="0"/>
              <a:t>   </a:t>
            </a:r>
            <a:endParaRPr lang="en-US" b="0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YANG/NETCONF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Recommend starting TIG.</a:t>
            </a:r>
          </a:p>
          <a:p>
            <a:pPr lvl="1">
              <a:spcBef>
                <a:spcPts val="0"/>
              </a:spcBef>
            </a:pPr>
            <a:r>
              <a:rPr lang="en-US" b="1" u="sng" dirty="0">
                <a:solidFill>
                  <a:srgbClr val="FF0000"/>
                </a:solidFill>
              </a:rPr>
              <a:t>Several members with interest, no one volunteering for leadership!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11ba architecture implications</a:t>
            </a:r>
          </a:p>
          <a:p>
            <a:pPr lvl="1">
              <a:spcBef>
                <a:spcPts val="0"/>
              </a:spcBef>
            </a:pPr>
            <a:r>
              <a:rPr lang="en-US" dirty="0"/>
              <a:t>Excellent joint discussion this session – thank you to </a:t>
            </a:r>
            <a:r>
              <a:rPr lang="en-US" dirty="0" err="1"/>
              <a:t>TGba</a:t>
            </a:r>
            <a:r>
              <a:rPr lang="en-US" dirty="0"/>
              <a:t>!</a:t>
            </a:r>
          </a:p>
          <a:p>
            <a:pPr lvl="1">
              <a:spcBef>
                <a:spcPts val="0"/>
              </a:spcBef>
            </a:pPr>
            <a:r>
              <a:rPr lang="en-US" dirty="0"/>
              <a:t>Sorted out several questions and misconceptions within ARC</a:t>
            </a:r>
          </a:p>
          <a:p>
            <a:pPr lvl="1">
              <a:spcBef>
                <a:spcPts val="0"/>
              </a:spcBef>
            </a:pPr>
            <a:r>
              <a:rPr lang="en-US" dirty="0"/>
              <a:t>Raised a few questions for </a:t>
            </a:r>
            <a:r>
              <a:rPr lang="en-US" dirty="0" err="1"/>
              <a:t>TGba</a:t>
            </a:r>
            <a:r>
              <a:rPr lang="en-US" dirty="0"/>
              <a:t> to consider further</a:t>
            </a:r>
          </a:p>
          <a:p>
            <a:pPr lvl="1">
              <a:spcBef>
                <a:spcPts val="0"/>
              </a:spcBef>
            </a:pPr>
            <a:r>
              <a:rPr lang="en-US" dirty="0"/>
              <a:t>Agreed to another joint meeting in July.</a:t>
            </a:r>
          </a:p>
          <a:p>
            <a:pPr lvl="1">
              <a:spcBef>
                <a:spcPts val="0"/>
              </a:spcBef>
            </a:pPr>
            <a:r>
              <a:rPr lang="en-US" dirty="0"/>
              <a:t>Will hold two teleconferences to prepare for July.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IETF/802 coordination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Nothing new this time.</a:t>
            </a:r>
          </a:p>
          <a:p>
            <a:pPr lvl="1">
              <a:spcBef>
                <a:spcPts val="0"/>
              </a:spcBef>
            </a:pPr>
            <a:r>
              <a:rPr lang="en-US" dirty="0"/>
              <a:t>Synching-up with new liaison (Peter Yee) for tracking in the future</a:t>
            </a:r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 – or not …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err="1"/>
              <a:t>TGax</a:t>
            </a:r>
            <a:r>
              <a:rPr lang="en-US" dirty="0"/>
              <a:t> ballot comments and proposed resolution on subclause 10.2 and Figure 10-1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Noted materials.  Agreed to review off-line, for discussion in July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“What is an ESS?”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Continued our effort to start with what we think these concepts are _</a:t>
            </a:r>
            <a:r>
              <a:rPr lang="en-US" i="1" dirty="0"/>
              <a:t>supposed</a:t>
            </a:r>
            <a:r>
              <a:rPr lang="en-US" dirty="0"/>
              <a:t>_ to accomplish, and after building up that model, compare to the actual document(s).  Didn’t finish.</a:t>
            </a:r>
          </a:p>
          <a:p>
            <a:pPr lvl="1">
              <a:spcBef>
                <a:spcPts val="0"/>
              </a:spcBef>
            </a:pPr>
            <a:r>
              <a:rPr lang="en-US" dirty="0"/>
              <a:t>This is ongoing…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MLME-RESET, versus MLME-JOIN and MLME-START</a:t>
            </a:r>
          </a:p>
          <a:p>
            <a:pPr lvl="1">
              <a:spcBef>
                <a:spcPts val="0"/>
              </a:spcBef>
            </a:pPr>
            <a:r>
              <a:rPr lang="en-US" dirty="0"/>
              <a:t>Didn’t have time.  Will carry over to July session.</a:t>
            </a:r>
          </a:p>
        </p:txBody>
      </p:sp>
    </p:spTree>
    <p:extLst>
      <p:ext uri="{BB962C8B-B14F-4D97-AF65-F5344CB8AC3E}">
        <p14:creationId xmlns:p14="http://schemas.microsoft.com/office/powerpoint/2010/main" val="2247988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802.1AS-rev use of Fine Timing Measurement</a:t>
            </a:r>
          </a:p>
          <a:p>
            <a:pPr lvl="1">
              <a:spcBef>
                <a:spcPts val="0"/>
              </a:spcBef>
            </a:pPr>
            <a:r>
              <a:rPr lang="en-US" dirty="0"/>
              <a:t>Our previous inputs have been incorporated.  Continue to monitor.</a:t>
            </a:r>
          </a:p>
          <a:p>
            <a:pPr lvl="1">
              <a:spcBef>
                <a:spcPts val="0"/>
              </a:spcBef>
            </a:pPr>
            <a:r>
              <a:rPr lang="en-US" dirty="0"/>
              <a:t>Being worked directly by 802.11 experts, with 802.1AS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AP/DS/Portal architecture, 802/802.1 mappings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progress this session.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Need to consolidate agreements, and provide input to </a:t>
            </a:r>
            <a:r>
              <a:rPr lang="en-US" dirty="0" err="1"/>
              <a:t>REVmd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status of IEEE 1588 mapping to IEEE 802.11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changes.  Ongoing balloting.  No action needed.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Related activity: 802.1AS </a:t>
            </a:r>
            <a:r>
              <a:rPr lang="en-US" dirty="0" err="1"/>
              <a:t>REVision</a:t>
            </a:r>
            <a:r>
              <a:rPr lang="en-US" dirty="0"/>
              <a:t> use of FTM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IEEE 802 activities relevant to 802.11/ARC</a:t>
            </a:r>
          </a:p>
          <a:p>
            <a:pPr lvl="1"/>
            <a:r>
              <a:rPr lang="en-US" altLang="en-US" dirty="0"/>
              <a:t>No change: 802.1AC is now published, 802.1Q approved by </a:t>
            </a:r>
            <a:r>
              <a:rPr lang="en-US" altLang="en-US" dirty="0" err="1"/>
              <a:t>RevCom</a:t>
            </a:r>
            <a:r>
              <a:rPr lang="en-US" altLang="en-US" dirty="0"/>
              <a:t>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816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Two, to work on 11ba architecture concepts, and questions/suggestions for July joint session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May 24, June 21, 12 noon PT, 1.5 hours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July 2018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293689"/>
            <a:ext cx="84582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 lvl="0">
              <a:lnSpc>
                <a:spcPct val="90000"/>
              </a:lnSpc>
            </a:pPr>
            <a:r>
              <a:rPr lang="en-US" sz="3200" dirty="0">
                <a:solidFill>
                  <a:srgbClr val="000000"/>
                </a:solidFill>
              </a:rPr>
              <a:t>One joint meeting slot with </a:t>
            </a:r>
            <a:r>
              <a:rPr lang="en-US" sz="3200" dirty="0" err="1">
                <a:solidFill>
                  <a:srgbClr val="000000"/>
                </a:solidFill>
              </a:rPr>
              <a:t>TGba</a:t>
            </a:r>
            <a:r>
              <a:rPr lang="en-US" sz="3200" dirty="0">
                <a:solidFill>
                  <a:srgbClr val="000000"/>
                </a:solidFill>
              </a:rPr>
              <a:t>:</a:t>
            </a:r>
          </a:p>
          <a:p>
            <a:pPr marL="684213" lvl="0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</a:rPr>
              <a:t>Discussion of 11ba architecture modeling and implications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Three standalone meeting slots planned: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Consider other “split” PHYs (?), depending on direction of discussion on </a:t>
            </a:r>
            <a:r>
              <a:rPr lang="en-US" dirty="0" err="1"/>
              <a:t>TGba</a:t>
            </a:r>
            <a:r>
              <a:rPr lang="en-US" dirty="0"/>
              <a:t> – perhaps LC, 28 GHz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Continue review of 11ax proposed comment resolutions on subclause 10.2 and Figure 10-1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Consider IETF </a:t>
            </a:r>
            <a:r>
              <a:rPr lang="en-US" dirty="0" err="1"/>
              <a:t>DetNet</a:t>
            </a:r>
            <a:r>
              <a:rPr lang="en-US" dirty="0"/>
              <a:t>/time-sensitive networking input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“What is an ESS?” and DS/AP/Portal architecture discussions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MLME-RESET, versus MLME-JOIN and MLME-START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Status updates on other IETF work, IEEE 1588 work</a:t>
            </a:r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7631</TotalTime>
  <Words>539</Words>
  <Application>Microsoft Office PowerPoint</Application>
  <PresentationFormat>On-screen Show (4:3)</PresentationFormat>
  <Paragraphs>89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 (cont) – or not …</vt:lpstr>
      <vt:lpstr>Work Completed (cont)</vt:lpstr>
      <vt:lpstr>Teleconference(s)</vt:lpstr>
      <vt:lpstr>July 2018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259</cp:revision>
  <cp:lastPrinted>1998-02-10T13:28:06Z</cp:lastPrinted>
  <dcterms:created xsi:type="dcterms:W3CDTF">2009-07-15T16:38:20Z</dcterms:created>
  <dcterms:modified xsi:type="dcterms:W3CDTF">2018-05-10T18:06:09Z</dcterms:modified>
</cp:coreProperties>
</file>