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301" r:id="rId5"/>
    <p:sldId id="303" r:id="rId6"/>
    <p:sldId id="302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08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2018	doc.: IEEE 802.11-18/0981r0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44-03-0arc-arc-sc-agenda-may-20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2018-05-10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2018 Meeting in Warsaw, Policy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11-18/0644r3</a:t>
            </a:r>
            <a:r>
              <a:rPr lang="en-US" dirty="0"/>
              <a:t>  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Recommend starting TIG.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Several members with interest, no one volunteering for leadership!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Excellent joint discussion this session – thank you to </a:t>
            </a:r>
            <a:r>
              <a:rPr lang="en-US" dirty="0" err="1"/>
              <a:t>TGba</a:t>
            </a:r>
            <a:r>
              <a:rPr lang="en-US" dirty="0"/>
              <a:t>!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Sorted out several questions and misconceptions within ARC</a:t>
            </a:r>
          </a:p>
          <a:p>
            <a:pPr lvl="1">
              <a:spcBef>
                <a:spcPts val="0"/>
              </a:spcBef>
            </a:pPr>
            <a:r>
              <a:rPr lang="en-US" dirty="0"/>
              <a:t>Raised a few questions for </a:t>
            </a:r>
            <a:r>
              <a:rPr lang="en-US" dirty="0" err="1"/>
              <a:t>TGba</a:t>
            </a:r>
            <a:r>
              <a:rPr lang="en-US" dirty="0"/>
              <a:t> to consider further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another joint meeting in July.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hold two teleconferences to prepare for July.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new this time.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Synching-up with new liaison (Peter Yee) for tracking in the future</a:t>
            </a:r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8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 – or not …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err="1"/>
              <a:t>TGax</a:t>
            </a:r>
            <a:r>
              <a:rPr lang="en-US" dirty="0"/>
              <a:t> ballot comments and proposed resolution on subclause 10.2 and Figure 10-1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materials.  Agreed to review off-line, for discussion in July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Continued our effort to start with what we think these concepts are _</a:t>
            </a:r>
            <a:r>
              <a:rPr lang="en-US" i="1" dirty="0"/>
              <a:t>supposed</a:t>
            </a:r>
            <a:r>
              <a:rPr lang="en-US" dirty="0"/>
              <a:t>_ to accomplish, and after building up that model, compare to the actual document(s).  Didn’t finish.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ongoing…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July session.</a:t>
            </a:r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approved by </a:t>
            </a:r>
            <a:r>
              <a:rPr lang="en-US" altLang="en-US" dirty="0" err="1"/>
              <a:t>RevCom</a:t>
            </a:r>
            <a:r>
              <a:rPr lang="en-US" alt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Two, to work on 11ba architecture concepts, and questions/suggestions for July joint session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May 24, June 21, 12 noon PT, 1.5 hours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93689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en-US" sz="3200" dirty="0">
                <a:solidFill>
                  <a:srgbClr val="000000"/>
                </a:solidFill>
              </a:rPr>
              <a:t>One joint meeting slot with </a:t>
            </a:r>
            <a:r>
              <a:rPr lang="en-US" sz="3200" dirty="0" err="1">
                <a:solidFill>
                  <a:srgbClr val="000000"/>
                </a:solidFill>
              </a:rPr>
              <a:t>TGba</a:t>
            </a:r>
            <a:r>
              <a:rPr lang="en-US" sz="3200" dirty="0">
                <a:solidFill>
                  <a:srgbClr val="000000"/>
                </a:solidFill>
              </a:rPr>
              <a:t>:</a:t>
            </a:r>
          </a:p>
          <a:p>
            <a:pPr marL="684213" lvl="0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Discussion of 11ba architecture modeling and implications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(?), depending on direction of discussion on </a:t>
            </a:r>
            <a:r>
              <a:rPr lang="en-US" dirty="0" err="1"/>
              <a:t>TGba</a:t>
            </a:r>
            <a:r>
              <a:rPr lang="en-US" dirty="0"/>
              <a:t>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review of 11ax proposed comment resolutions on subclause 10.2 and Figure 10-1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IETF </a:t>
            </a:r>
            <a:r>
              <a:rPr lang="en-US" dirty="0" err="1"/>
              <a:t>DetNet</a:t>
            </a:r>
            <a:r>
              <a:rPr lang="en-US" dirty="0"/>
              <a:t>/time-sensitive networking input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7630</TotalTime>
  <Words>557</Words>
  <Application>Microsoft Office PowerPoint</Application>
  <PresentationFormat>On-screen Show (4:3)</PresentationFormat>
  <Paragraphs>94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 – or not …</vt:lpstr>
      <vt:lpstr>Work Completed (cont)</vt:lpstr>
      <vt:lpstr>Teleconference(s)</vt:lpstr>
      <vt:lpstr>July 2018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257</cp:revision>
  <cp:lastPrinted>1998-02-10T13:28:06Z</cp:lastPrinted>
  <dcterms:created xsi:type="dcterms:W3CDTF">2009-07-15T16:38:20Z</dcterms:created>
  <dcterms:modified xsi:type="dcterms:W3CDTF">2018-05-10T18:01:28Z</dcterms:modified>
</cp:coreProperties>
</file>