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3" r:id="rId5"/>
    <p:sldId id="265" r:id="rId6"/>
    <p:sldId id="267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63" d="100"/>
          <a:sy n="63" d="100"/>
        </p:scale>
        <p:origin x="70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802.11-18/0980r0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861-00-0ngv-ieee-802-11-ngv-sg-proposed-par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862-00-0ngv-ieee-802-11-ngv-sg-proposed-csd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0919-01-0ngv-the-c2c-communiction-consortium.pptx" TargetMode="External"/><Relationship Id="rId13" Type="http://schemas.openxmlformats.org/officeDocument/2006/relationships/hyperlink" Target="https://mentor.ieee.org/802.11/dcn/18/11-18-0900-00-0ngv-overview-of-cv2x-requirements.pptx" TargetMode="External"/><Relationship Id="rId3" Type="http://schemas.openxmlformats.org/officeDocument/2006/relationships/hyperlink" Target="https://mentor.ieee.org/802.11/dcn/18/11-18-0933-00-0ngv-high-level-requirements-of-ngv.pptx" TargetMode="External"/><Relationship Id="rId7" Type="http://schemas.openxmlformats.org/officeDocument/2006/relationships/hyperlink" Target="https://mentor.ieee.org/802.11/dcn/18/11-18-0859-00-0ngv-ngv-sg-par-discussions.pptx" TargetMode="External"/><Relationship Id="rId12" Type="http://schemas.openxmlformats.org/officeDocument/2006/relationships/hyperlink" Target="https://mentor.ieee.org/802.11/dcn/18/11-18-0924-00-0ngv-time-variant-non-stationary-v2v-channel-model.pptx" TargetMode="External"/><Relationship Id="rId2" Type="http://schemas.openxmlformats.org/officeDocument/2006/relationships/hyperlink" Target="https://mentor.ieee.org/802.11/dcn/18/11-18-0690-00-0000-2018-04-13-liaison-statement-from-etsi-tc-it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860-00-0ngv-ngv-phy-feasibility-discussions.pptx" TargetMode="External"/><Relationship Id="rId11" Type="http://schemas.openxmlformats.org/officeDocument/2006/relationships/hyperlink" Target="https://mentor.ieee.org/802.11/dcn/18/11-18-0821-00-0ngv-ngv-channel-models.pptx" TargetMode="External"/><Relationship Id="rId5" Type="http://schemas.openxmlformats.org/officeDocument/2006/relationships/hyperlink" Target="https://mentor.ieee.org/802.11/dcn/18/11-18-0917-00-0ngv-an-automaker-perspective-on-next-gen-v2x.pptx" TargetMode="External"/><Relationship Id="rId10" Type="http://schemas.openxmlformats.org/officeDocument/2006/relationships/hyperlink" Target="https://mentor.ieee.org/802.11/dcn/18/11-18-0858-00-0ngv-c2c-channel-model-overview.pptx" TargetMode="External"/><Relationship Id="rId4" Type="http://schemas.openxmlformats.org/officeDocument/2006/relationships/hyperlink" Target="https://mentor.ieee.org/802.11/dcn/18/11-18-0907-00-0ngv-ngv-background-and-some-problems-to-solve.pptx" TargetMode="External"/><Relationship Id="rId9" Type="http://schemas.openxmlformats.org/officeDocument/2006/relationships/hyperlink" Target="https://mentor.ieee.org/802.11/dcn/18/11-18-0923-00-0ngv-the-c-roads-platform.pptx" TargetMode="External"/><Relationship Id="rId14" Type="http://schemas.openxmlformats.org/officeDocument/2006/relationships/hyperlink" Target="https://mentor.ieee.org/802.11/dcn/18/11-18-0918-00-0ngv-its-dsrc-regulatory-update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- Warsaw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475356"/>
              </p:ext>
            </p:extLst>
          </p:nvPr>
        </p:nvGraphicFramePr>
        <p:xfrm>
          <a:off x="517525" y="2278063"/>
          <a:ext cx="8056563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56563" cy="267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NGV SG for May 2018 in Warsaw (Poland)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SINGLE GOAL FOR STUDY GROUP: PAR/CSD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#1 - Tuesday, PM1 13:30 – 15:30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#2 - Wednesday, 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#3 -Thursday, PM2 16:00-20:00</a:t>
            </a:r>
          </a:p>
          <a:p>
            <a:pPr>
              <a:spcBef>
                <a:spcPct val="20000"/>
              </a:spcBef>
              <a:buClrTx/>
              <a:buSzTx/>
            </a:pP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Discussed: 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11 submissions on topics of Requirements and Channel Models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2 Submissions for reference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Started discussion on the PAR </a:t>
            </a:r>
          </a:p>
          <a:p>
            <a:endParaRPr lang="en-US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9" name="页脚占位符 2">
            <a:extLst>
              <a:ext uri="{FF2B5EF4-FFF2-40B4-BE49-F238E27FC236}">
                <a16:creationId xmlns:a16="http://schemas.microsoft.com/office/drawing/2014/main" id="{A58570FD-9B55-4CAB-BD60-008490C624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Jon Rosdahl (Qualcomm)</a:t>
            </a: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SINGLE GOAL FOR STUDY GROUP: PAR/CSD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1"/>
            <a:r>
              <a:rPr lang="en-US" altLang="en-US" sz="2800" dirty="0"/>
              <a:t>Our target  this week was to get consensus on a baseline PAR/CSD, setup timeline and conference call plan.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Initial proposal document number reservation:</a:t>
            </a:r>
            <a:endParaRPr lang="en-US" altLang="en-US" sz="2800" dirty="0">
              <a:hlinkClick r:id="rId3"/>
            </a:endParaRPr>
          </a:p>
          <a:p>
            <a:pPr lvl="2"/>
            <a:r>
              <a:rPr lang="en-US" altLang="en-US" sz="2400" dirty="0">
                <a:hlinkClick r:id="rId3"/>
              </a:rPr>
              <a:t>11-18/861</a:t>
            </a:r>
            <a:r>
              <a:rPr lang="en-US" altLang="en-US" sz="2400" dirty="0"/>
              <a:t> - IEEE 802.11 NGV SG Proposed PAR  </a:t>
            </a:r>
          </a:p>
          <a:p>
            <a:pPr lvl="2"/>
            <a:r>
              <a:rPr lang="en-US" altLang="en-US" sz="2400" dirty="0">
                <a:hlinkClick r:id="rId4"/>
              </a:rPr>
              <a:t>11-18/862</a:t>
            </a:r>
            <a:r>
              <a:rPr lang="en-US" altLang="en-US" sz="2400" dirty="0"/>
              <a:t> - IEEE 802.11 NGV SG Proposed CSD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:a16="http://schemas.microsoft.com/office/drawing/2014/main" id="{CB4F8DDF-7E6C-499D-8690-5B79DD1CD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381000"/>
          </a:xfrm>
        </p:spPr>
        <p:txBody>
          <a:bodyPr/>
          <a:lstStyle/>
          <a:p>
            <a:r>
              <a:rPr lang="en-US" altLang="en-US" dirty="0"/>
              <a:t>Submissions from the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552FA6-D089-4140-B33B-138AA2E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262063"/>
            <a:ext cx="8459787" cy="5170487"/>
          </a:xfrm>
        </p:spPr>
        <p:txBody>
          <a:bodyPr/>
          <a:lstStyle/>
          <a:p>
            <a:pPr marL="457200" indent="-457200">
              <a:buFont typeface="+mj-lt"/>
              <a:buAutoNum type="arabicParenR"/>
              <a:defRPr/>
            </a:pPr>
            <a:r>
              <a:rPr lang="en-GB" altLang="en-US" sz="1800" b="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11-18/690r0</a:t>
            </a:r>
            <a:r>
              <a:rPr lang="en-GB" altLang="en-US" sz="18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altLang="en-US" sz="1800" b="0" dirty="0"/>
              <a:t>ETSI TC ITS liaison statement/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GB" altLang="en-US" sz="1800" b="0" dirty="0">
                <a:hlinkClick r:id="rId3"/>
              </a:rPr>
              <a:t>11-18/0933 </a:t>
            </a:r>
            <a:r>
              <a:rPr lang="en-GB" altLang="en-US" sz="1800" b="0" dirty="0"/>
              <a:t>-  </a:t>
            </a:r>
            <a:r>
              <a:rPr lang="en-US" altLang="zh-CN" sz="1800" b="0" dirty="0"/>
              <a:t>“High-level requirements of  NGV”, </a:t>
            </a:r>
            <a:r>
              <a:rPr lang="en-US" sz="1600" b="0" dirty="0"/>
              <a:t>Onn Haran (</a:t>
            </a:r>
            <a:r>
              <a:rPr lang="en-US" sz="1600" b="0" dirty="0" err="1"/>
              <a:t>Autotalks</a:t>
            </a:r>
            <a:r>
              <a:rPr lang="en-US" sz="1600" b="0" dirty="0"/>
              <a:t>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4"/>
              </a:rPr>
              <a:t>11-18/907r0</a:t>
            </a:r>
            <a:r>
              <a:rPr lang="en-US" sz="1800" b="0" dirty="0"/>
              <a:t> NGV Background and some problems to solve - </a:t>
            </a:r>
            <a:r>
              <a:rPr lang="en-US" sz="1600" b="0" dirty="0"/>
              <a:t>James </a:t>
            </a:r>
            <a:r>
              <a:rPr lang="en-US" sz="1600" b="0" dirty="0" err="1"/>
              <a:t>Lepp</a:t>
            </a:r>
            <a:r>
              <a:rPr lang="en-US" sz="1600" b="0" dirty="0"/>
              <a:t> (BlackBerry)</a:t>
            </a:r>
            <a:endParaRPr lang="en-US" sz="1800" b="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en-GB" altLang="en-US" sz="1800" b="0" dirty="0">
                <a:hlinkClick r:id="rId5"/>
              </a:rPr>
              <a:t>11-18/0917</a:t>
            </a:r>
            <a:r>
              <a:rPr lang="en-GB" altLang="en-US" sz="1800" b="0" dirty="0"/>
              <a:t> - Thought on NGV working items - </a:t>
            </a:r>
            <a:r>
              <a:rPr lang="en-GB" altLang="en-US" sz="1600" b="0" dirty="0"/>
              <a:t>John Kenny (Toyota)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hlinkClick r:id="rId6"/>
              </a:rPr>
              <a:t>11-18/0860</a:t>
            </a:r>
            <a:r>
              <a:rPr lang="en-US" altLang="en-US" sz="1800" b="0" dirty="0"/>
              <a:t> - NGV PHY feasibility, </a:t>
            </a:r>
            <a:r>
              <a:rPr lang="en-US" sz="1600" b="0" dirty="0"/>
              <a:t>Hongyuan Zhang (Marvell)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hlinkClick r:id="rId7"/>
              </a:rPr>
              <a:t>11-18/0859</a:t>
            </a:r>
            <a:r>
              <a:rPr lang="en-US" altLang="en-US" sz="1800" b="0" dirty="0"/>
              <a:t> -  NGV PAR Discussions, </a:t>
            </a:r>
            <a:r>
              <a:rPr lang="en-US" sz="1600" b="0" dirty="0"/>
              <a:t>Hongyuan Zhang (Marvell)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8"/>
              </a:rPr>
              <a:t>11-18/919r1</a:t>
            </a:r>
            <a:r>
              <a:rPr lang="en-US" sz="1800" b="0" dirty="0"/>
              <a:t> - The C2C-Communiction Consortium - </a:t>
            </a:r>
            <a:r>
              <a:rPr lang="en-US" sz="1600" b="0" dirty="0" err="1"/>
              <a:t>Friedbert</a:t>
            </a:r>
            <a:r>
              <a:rPr lang="en-US" sz="1600" b="0" dirty="0"/>
              <a:t> Berens (</a:t>
            </a:r>
            <a:r>
              <a:rPr lang="en-US" sz="1600" b="0" dirty="0" err="1"/>
              <a:t>FBConsulting</a:t>
            </a:r>
            <a:r>
              <a:rPr lang="en-US" sz="1600" b="0" dirty="0"/>
              <a:t>)</a:t>
            </a:r>
            <a:endParaRPr lang="en-US" sz="1800" b="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9"/>
              </a:rPr>
              <a:t>11-18/0923 </a:t>
            </a:r>
            <a:r>
              <a:rPr lang="en-US" sz="1800" b="0" dirty="0"/>
              <a:t>- The C-ROADS Platform - </a:t>
            </a:r>
            <a:r>
              <a:rPr lang="en-US" sz="1600" b="0" dirty="0"/>
              <a:t>Alexander </a:t>
            </a:r>
            <a:r>
              <a:rPr lang="en-US" sz="1600" b="0" dirty="0" err="1"/>
              <a:t>Frotscher</a:t>
            </a:r>
            <a:r>
              <a:rPr lang="en-US" sz="1600" b="0" dirty="0"/>
              <a:t> (</a:t>
            </a:r>
            <a:r>
              <a:rPr lang="en-US" sz="1600" b="0" dirty="0" err="1"/>
              <a:t>AustriaTech</a:t>
            </a:r>
            <a:r>
              <a:rPr lang="en-US" sz="1600" b="0" dirty="0"/>
              <a:t>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hlinkClick r:id="rId10"/>
              </a:rPr>
              <a:t>11-18/0858</a:t>
            </a:r>
            <a:r>
              <a:rPr lang="en-US" altLang="en-US" sz="1800" b="0" dirty="0"/>
              <a:t> - NGV Channel Model Discussion, </a:t>
            </a:r>
            <a:r>
              <a:rPr lang="en-US" sz="1600" b="0" dirty="0"/>
              <a:t>Hongyuan Zhang (Marvell)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solidFill>
                  <a:schemeClr val="accent6">
                    <a:lumMod val="75000"/>
                  </a:schemeClr>
                </a:solidFill>
                <a:hlinkClick r:id="rId11"/>
              </a:rPr>
              <a:t>11-18/821r0</a:t>
            </a:r>
            <a:r>
              <a:rPr lang="en-US" altLang="en-US" sz="1800" b="0" dirty="0">
                <a:hlinkClick r:id="rId11"/>
              </a:rPr>
              <a:t> </a:t>
            </a:r>
            <a:r>
              <a:rPr lang="en-US" altLang="en-US" sz="1800" b="0" dirty="0"/>
              <a:t>NGV Channel Models - </a:t>
            </a:r>
            <a:r>
              <a:rPr lang="en-US" altLang="en-US" sz="1600" b="0" dirty="0"/>
              <a:t>Jianhan Liu (Mediatek)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12"/>
              </a:rPr>
              <a:t>11-18/0924</a:t>
            </a:r>
            <a:r>
              <a:rPr lang="en-US" sz="1800" b="0" dirty="0"/>
              <a:t> - Time-variant non-stationary V2V Channel Model </a:t>
            </a:r>
            <a:r>
              <a:rPr lang="en-US" sz="1600" b="0" dirty="0"/>
              <a:t>- Stephan Sand (German Aerospace Center (DLR))</a:t>
            </a:r>
          </a:p>
          <a:p>
            <a:pPr marL="0" indent="0">
              <a:defRPr/>
            </a:pPr>
            <a:r>
              <a:rPr lang="en-US" sz="1800" dirty="0"/>
              <a:t>For Reference or discussion later</a:t>
            </a:r>
            <a:endParaRPr lang="en-US" sz="20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13"/>
              </a:rPr>
              <a:t>11-18/0900 </a:t>
            </a:r>
            <a:r>
              <a:rPr lang="en-US" sz="1800" b="0" dirty="0"/>
              <a:t>- Overview of CV2X Requirements - </a:t>
            </a:r>
            <a:r>
              <a:rPr lang="en-US" sz="1600" b="0" dirty="0" err="1"/>
              <a:t>Bahar</a:t>
            </a:r>
            <a:r>
              <a:rPr lang="en-US" sz="1600" b="0" dirty="0"/>
              <a:t> </a:t>
            </a:r>
            <a:r>
              <a:rPr lang="en-US" sz="1600" b="0" dirty="0" err="1"/>
              <a:t>Sadeghi</a:t>
            </a:r>
            <a:r>
              <a:rPr lang="en-US" sz="1600" b="0" dirty="0"/>
              <a:t> (Intel)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14"/>
              </a:rPr>
              <a:t>11-18/0918 </a:t>
            </a:r>
            <a:r>
              <a:rPr lang="en-US" sz="1800" b="0" dirty="0"/>
              <a:t>- ITS-DSRC Regulatory Update - </a:t>
            </a:r>
            <a:r>
              <a:rPr lang="en-US" sz="1600" b="0" dirty="0"/>
              <a:t>Peter </a:t>
            </a:r>
            <a:r>
              <a:rPr lang="en-US" sz="1600" b="0" dirty="0" err="1"/>
              <a:t>Ecclesine</a:t>
            </a:r>
            <a:r>
              <a:rPr lang="en-US" sz="1600" b="0" dirty="0"/>
              <a:t> (Cisco Systems)</a:t>
            </a:r>
          </a:p>
          <a:p>
            <a:pPr marL="0" indent="0">
              <a:defRPr/>
            </a:pPr>
            <a:endParaRPr lang="en-US" altLang="en-US" sz="1800" b="0" dirty="0"/>
          </a:p>
        </p:txBody>
      </p:sp>
      <p:sp>
        <p:nvSpPr>
          <p:cNvPr id="18438" name="Slide Number Placeholder 3">
            <a:extLst>
              <a:ext uri="{FF2B5EF4-FFF2-40B4-BE49-F238E27FC236}">
                <a16:creationId xmlns:a16="http://schemas.microsoft.com/office/drawing/2014/main" id="{69750D8E-6E36-4F0E-ADE9-9BE79651BD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9624B909-9AF8-4646-8E08-EADA318A5722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buFont typeface="Times New Roman" panose="02020603050405020304" pitchFamily="18" charset="0"/>
                <a:buNone/>
              </a:pPr>
              <a:t>5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7" name="Footer Placeholder 2">
            <a:extLst>
              <a:ext uri="{FF2B5EF4-FFF2-40B4-BE49-F238E27FC236}">
                <a16:creationId xmlns:a16="http://schemas.microsoft.com/office/drawing/2014/main" id="{A213B176-192F-470E-9763-4964FFF2069F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Jon Rosdahl (Qualcomm)</a:t>
            </a:r>
          </a:p>
        </p:txBody>
      </p:sp>
      <p:sp>
        <p:nvSpPr>
          <p:cNvPr id="18436" name="Date Placeholder 1">
            <a:extLst>
              <a:ext uri="{FF2B5EF4-FFF2-40B4-BE49-F238E27FC236}">
                <a16:creationId xmlns:a16="http://schemas.microsoft.com/office/drawing/2014/main" id="{AB388FD6-41F1-4448-9283-777761D3E9A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94268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/>
              <a:t>Telecon: June 12, 2018 – 8pm</a:t>
            </a:r>
          </a:p>
          <a:p>
            <a:r>
              <a:rPr lang="en-US" altLang="en-US" dirty="0"/>
              <a:t>Single Goal For Study Group: PAR/CSD</a:t>
            </a:r>
            <a:endParaRPr lang="en-US" dirty="0"/>
          </a:p>
          <a:p>
            <a:r>
              <a:rPr lang="en-US" dirty="0"/>
              <a:t>Request for submissions that lead to completing the PAR and CSD.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64DE6-7160-4B03-BCE0-3C1B1C4F5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437</Words>
  <Application>Microsoft Office PowerPoint</Application>
  <PresentationFormat>On-screen Show (4:3)</PresentationFormat>
  <Paragraphs>77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MS PGothic</vt:lpstr>
      <vt:lpstr>Times New Roman</vt:lpstr>
      <vt:lpstr>Office Theme</vt:lpstr>
      <vt:lpstr>Microsoft Word 97 - 2003 Document</vt:lpstr>
      <vt:lpstr>NGV SG Closing Report - Warsaw</vt:lpstr>
      <vt:lpstr>Abstract</vt:lpstr>
      <vt:lpstr>SINGLE GOAL FOR STUDY GROUP: PAR/CSD</vt:lpstr>
      <vt:lpstr>SINGLE GOAL FOR STUDY GROUP: PAR/CSD</vt:lpstr>
      <vt:lpstr>Submissions from the week</vt:lpstr>
      <vt:lpstr>Next Steps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Jon Rosdahl</cp:lastModifiedBy>
  <cp:revision>6</cp:revision>
  <cp:lastPrinted>1601-01-01T00:00:00Z</cp:lastPrinted>
  <dcterms:created xsi:type="dcterms:W3CDTF">2018-05-10T16:46:51Z</dcterms:created>
  <dcterms:modified xsi:type="dcterms:W3CDTF">2018-05-10T17:34:35Z</dcterms:modified>
  <cp:category>May 2018</cp:category>
</cp:coreProperties>
</file>