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9228" autoAdjust="0"/>
  </p:normalViewPr>
  <p:slideViewPr>
    <p:cSldViewPr>
      <p:cViewPr varScale="1">
        <p:scale>
          <a:sx n="66" d="100"/>
          <a:sy n="66" d="100"/>
        </p:scale>
        <p:origin x="14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802.11-18/0976r0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35-10-00ax-tgax-may-2018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May 2018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May 2018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Document" r:id="rId5" imgW="8610834" imgH="2617202" progId="Word.Document.8">
                  <p:embed/>
                </p:oleObj>
              </mc:Choice>
              <mc:Fallback>
                <p:oleObj name="Document" r:id="rId5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2018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May 2018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72000"/>
          </a:xfrm>
        </p:spPr>
        <p:txBody>
          <a:bodyPr/>
          <a:lstStyle/>
          <a:p>
            <a:r>
              <a:rPr lang="en-CA" dirty="0" smtClean="0"/>
              <a:t>The TG completed resolution of comments submitted on draft D2.0</a:t>
            </a:r>
          </a:p>
          <a:p>
            <a:r>
              <a:rPr lang="en-CA" dirty="0" smtClean="0"/>
              <a:t>The TG passed a motion to enable the TG Editor to prepare draft D3.0 and start a 30-day WG letter Ballot.</a:t>
            </a:r>
          </a:p>
          <a:p>
            <a:r>
              <a:rPr lang="en-CA" dirty="0" smtClean="0"/>
              <a:t>The TG approved the proposed PAR extension.</a:t>
            </a:r>
          </a:p>
          <a:p>
            <a:r>
              <a:rPr lang="en-CA" dirty="0" smtClean="0"/>
              <a:t>The TG approved the Coexistence Assurance documents </a:t>
            </a:r>
            <a:r>
              <a:rPr lang="en-CA" dirty="0" smtClean="0"/>
              <a:t>11-18/1348r3.</a:t>
            </a:r>
            <a:endParaRPr lang="en-CA" dirty="0" smtClean="0"/>
          </a:p>
          <a:p>
            <a:r>
              <a:rPr lang="en-CA" sz="2000" dirty="0" smtClean="0"/>
              <a:t>The agenda is available at</a:t>
            </a:r>
            <a:r>
              <a:rPr lang="en-CA" sz="2000" dirty="0"/>
              <a:t>: </a:t>
            </a:r>
            <a:r>
              <a:rPr lang="en-CA" sz="2000" dirty="0">
                <a:hlinkClick r:id="rId3"/>
              </a:rPr>
              <a:t>https://</a:t>
            </a:r>
            <a:r>
              <a:rPr lang="en-CA" sz="2000" dirty="0" smtClean="0">
                <a:hlinkClick r:id="rId3"/>
              </a:rPr>
              <a:t>mentor.ieee.org/802.11/dcn/18/11-18-0635-10-00ax-tgax-may-2018-meeting-agenda.pptx</a:t>
            </a:r>
            <a:r>
              <a:rPr lang="en-CA" sz="2000" dirty="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2018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2018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Start resolving comments received on draft D3.0</a:t>
            </a:r>
            <a:endParaRPr lang="en-US" sz="2800" dirty="0"/>
          </a:p>
          <a:p>
            <a:endParaRPr lang="en-US" sz="2800" dirty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2018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114800"/>
          </a:xfrm>
        </p:spPr>
        <p:txBody>
          <a:bodyPr/>
          <a:lstStyle/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ea typeface="MS Gothic"/>
              </a:rPr>
              <a:t>May </a:t>
            </a:r>
            <a:r>
              <a:rPr lang="en-US" dirty="0">
                <a:solidFill>
                  <a:srgbClr val="FF0000"/>
                </a:solidFill>
                <a:ea typeface="MS Gothic"/>
              </a:rPr>
              <a:t>17									10:00 – 12:00 ET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ea typeface="MS Gothic"/>
            </a:endParaRPr>
          </a:p>
          <a:p>
            <a:pPr marL="0" indent="0">
              <a:buNone/>
            </a:pPr>
            <a:r>
              <a:rPr lang="en-US" dirty="0" smtClean="0"/>
              <a:t>As needed on at least 10-day notice.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2857</TotalTime>
  <Words>216</Words>
  <Application>Microsoft Office PowerPoint</Application>
  <PresentationFormat>On-screen Show (4:3)</PresentationFormat>
  <Paragraphs>52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MS Gothic</vt:lpstr>
      <vt:lpstr>宋体</vt:lpstr>
      <vt:lpstr>Arial</vt:lpstr>
      <vt:lpstr>Calibri</vt:lpstr>
      <vt:lpstr>Times New Roman</vt:lpstr>
      <vt:lpstr>802-11-Submission</vt:lpstr>
      <vt:lpstr>Custom Design</vt:lpstr>
      <vt:lpstr>Document</vt:lpstr>
      <vt:lpstr>TGax May 2018 Closing Report</vt:lpstr>
      <vt:lpstr>Abstract</vt:lpstr>
      <vt:lpstr>Work Completed</vt:lpstr>
      <vt:lpstr>July 2018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408</cp:revision>
  <cp:lastPrinted>1998-02-10T13:28:06Z</cp:lastPrinted>
  <dcterms:created xsi:type="dcterms:W3CDTF">2008-11-13T20:03:38Z</dcterms:created>
  <dcterms:modified xsi:type="dcterms:W3CDTF">2018-05-10T13:34:27Z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