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8" r:id="rId2"/>
    <p:sldId id="339" r:id="rId3"/>
    <p:sldId id="340" r:id="rId4"/>
    <p:sldId id="341" r:id="rId5"/>
    <p:sldId id="26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4" d="100"/>
          <a:sy n="74" d="100"/>
        </p:scale>
        <p:origin x="84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802.11-18/0975r0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913-01-AANI-aani-may-2018-meeting-minutes.docx" TargetMode="External"/><Relationship Id="rId2" Type="http://schemas.openxmlformats.org/officeDocument/2006/relationships/hyperlink" Target="https://mentor.ieee.org/802.11/dcn/18/11-18-0632-03-AANI-aani-sc-agenda-may-2018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0915-00-AANI-benchmarking-of-802-11ax-against-embb-indoor-hotspot-requirements-using-imt-2020-simulation-methodology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057-01-0000-802-11-imt-2020-5g-sc-proposal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May 2018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2018-05-11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49501" y="2132807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>
              <a:buFontTx/>
              <a:buNone/>
            </a:pPr>
            <a:r>
              <a:rPr lang="en-US" dirty="0"/>
              <a:t>May </a:t>
            </a:r>
            <a:r>
              <a:rPr lang="en-US" kern="0" dirty="0"/>
              <a:t>2018 Meeting in Warsaw, Poland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May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412" y="1066800"/>
            <a:ext cx="10449587" cy="519462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Continue Discussion on: AANI SC status/activity, NENDICA activity,  </a:t>
            </a:r>
            <a:br>
              <a:rPr lang="en-US" altLang="en-US" dirty="0"/>
            </a:br>
            <a:r>
              <a:rPr lang="en-US" altLang="en-US" dirty="0"/>
              <a:t>802.11 Technical performance relative to IMT-2020 requirements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Elect a Vice-Chair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Future section planning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11-18/0632r3</a:t>
            </a:r>
            <a:r>
              <a:rPr lang="en-US" altLang="en-US" sz="2000" b="0" dirty="0"/>
              <a:t>, met for 2 1/2 hours over two sessions  </a:t>
            </a:r>
            <a:r>
              <a:rPr lang="en-US" altLang="en-US" sz="2000" dirty="0"/>
              <a:t>Minutes: </a:t>
            </a:r>
            <a:r>
              <a:rPr lang="en-US" altLang="en-US" sz="2000" b="0" dirty="0">
                <a:hlinkClick r:id="rId3"/>
              </a:rPr>
              <a:t>11-18/0913r1</a:t>
            </a:r>
            <a:r>
              <a:rPr lang="en-US" altLang="en-US" sz="2000" b="0" dirty="0"/>
              <a:t> 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Activity: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Reviewed AANI SC Status/Background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No Vice-Chair was elected – No nominations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Contribution:  </a:t>
            </a:r>
            <a:r>
              <a:rPr lang="en-US" sz="2800" dirty="0">
                <a:hlinkClick r:id="rId4"/>
              </a:rPr>
              <a:t>11-18/0915r0</a:t>
            </a:r>
            <a:r>
              <a:rPr lang="en-US" sz="2800" dirty="0"/>
              <a:t> – “Benchmarking of 802.11ax against </a:t>
            </a:r>
            <a:r>
              <a:rPr lang="en-US" sz="2800" dirty="0" err="1"/>
              <a:t>eMBB</a:t>
            </a:r>
            <a:r>
              <a:rPr lang="en-US" sz="2800" dirty="0"/>
              <a:t> Indoor Hotspot requirements using IMT-2020 simulation methodology”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Discussed future potential useful outputs for the AANI SC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0658" y="1389063"/>
            <a:ext cx="11070167" cy="510063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altLang="en-US" sz="2000" b="0" dirty="0"/>
              <a:t>As required with 10 days’ notification</a:t>
            </a:r>
          </a:p>
          <a:p>
            <a:endParaRPr lang="en-US" altLang="en-US" b="0" dirty="0"/>
          </a:p>
          <a:p>
            <a:r>
              <a:rPr lang="en-US" altLang="en-US" dirty="0"/>
              <a:t>8-14 July 2018 F2F, </a:t>
            </a:r>
            <a:r>
              <a:rPr lang="en-GB" dirty="0"/>
              <a:t>Manchester Grand Hyatt, San Diego, CA, USA:</a:t>
            </a:r>
          </a:p>
          <a:p>
            <a:r>
              <a:rPr lang="en-US" altLang="en-US" dirty="0"/>
              <a:t>	</a:t>
            </a:r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requirements. </a:t>
            </a:r>
            <a:r>
              <a:rPr lang="en-US" i="1" dirty="0"/>
              <a:t> Note: IMT-2020 proposals are not due till June 2019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 IC activity</a:t>
            </a:r>
          </a:p>
          <a:p>
            <a:pPr marL="400050" lvl="1" indent="0"/>
            <a:r>
              <a:rPr lang="en-US" sz="2400" b="1" dirty="0"/>
              <a:t>Elect a AANI SC Vice Chair</a:t>
            </a:r>
          </a:p>
          <a:p>
            <a:pPr marL="400050" lvl="1" indent="0"/>
            <a:endParaRPr lang="en-US" altLang="en-US" sz="1100" i="1" dirty="0"/>
          </a:p>
          <a:p>
            <a:pPr marL="400050" lvl="1" indent="0"/>
            <a:r>
              <a:rPr lang="en-US" altLang="en-US" dirty="0"/>
              <a:t>Meeting time requested: 1 sessions – Monday PM2 – TBC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048000" y="301350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dirty="0"/>
              <a:t>At the July 802 Plenary 802.11 passed a motion forming the AANI SC [</a:t>
            </a:r>
            <a:r>
              <a:rPr lang="en-US" dirty="0">
                <a:hlinkClick r:id="rId3"/>
              </a:rPr>
              <a:t>11-16/1057r1</a:t>
            </a:r>
            <a:r>
              <a:rPr lang="en-US" altLang="en-US" dirty="0"/>
              <a:t>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17770</TotalTime>
  <Words>151</Words>
  <Application>Microsoft Office PowerPoint</Application>
  <PresentationFormat>Widescreen</PresentationFormat>
  <Paragraphs>53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May 2018</vt:lpstr>
      <vt:lpstr>PowerPoint Presentation</vt:lpstr>
      <vt:lpstr>References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11-18-0975-00-AANI-aani-sc-closing-report-may-2018</dc:title>
  <dc:creator>Levy, Joseph</dc:creator>
  <cp:lastModifiedBy>Levy, Joseph</cp:lastModifiedBy>
  <cp:revision>215</cp:revision>
  <cp:lastPrinted>1601-01-01T00:00:00Z</cp:lastPrinted>
  <dcterms:created xsi:type="dcterms:W3CDTF">2017-06-02T20:57:23Z</dcterms:created>
  <dcterms:modified xsi:type="dcterms:W3CDTF">2018-05-10T14:14:19Z</dcterms:modified>
</cp:coreProperties>
</file>