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034" autoAdjust="0"/>
  </p:normalViewPr>
  <p:slideViewPr>
    <p:cSldViewPr>
      <p:cViewPr varScale="1">
        <p:scale>
          <a:sx n="116" d="100"/>
          <a:sy n="116" d="100"/>
        </p:scale>
        <p:origin x="12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802.11-18/0974r0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2018-05-10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7391399" y="6475413"/>
            <a:ext cx="1561741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Kim, LG</a:t>
            </a:r>
            <a:endParaRPr lang="en-US" altLang="ko-KR" dirty="0">
              <a:solidFill>
                <a:srgbClr val="000000"/>
              </a:solidFill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20141"/>
              </p:ext>
            </p:extLst>
          </p:nvPr>
        </p:nvGraphicFramePr>
        <p:xfrm>
          <a:off x="762000" y="3278185"/>
          <a:ext cx="7620000" cy="679451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LG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Suhwook.kim@lge.com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Move to adopt the spec text changes in doc.: IEEE 802.11-18/0837r5 into the draft IEEE P802.11ba D0.3?</a:t>
            </a:r>
            <a:endParaRPr lang="ko-KR" altLang="ko-KR"/>
          </a:p>
          <a:p>
            <a:pPr lvl="1"/>
            <a:r>
              <a:rPr lang="en-GB" altLang="ko-KR" dirty="0"/>
              <a:t>Moved: </a:t>
            </a:r>
            <a:r>
              <a:rPr lang="en-GB" altLang="ko-KR" dirty="0" err="1"/>
              <a:t>Suhwook</a:t>
            </a:r>
            <a:r>
              <a:rPr lang="en-GB" altLang="ko-KR" dirty="0"/>
              <a:t> Kim</a:t>
            </a:r>
            <a:endParaRPr lang="ko-KR" altLang="ko-KR"/>
          </a:p>
          <a:p>
            <a:pPr lvl="1"/>
            <a:r>
              <a:rPr lang="en-GB" altLang="ko-KR" dirty="0"/>
              <a:t>Seconded: Po-Kai Huang</a:t>
            </a:r>
            <a:endParaRPr lang="ko-KR" altLang="ko-KR"/>
          </a:p>
          <a:p>
            <a:pPr lvl="1"/>
            <a:r>
              <a:rPr lang="en-GB" altLang="ko-KR" dirty="0"/>
              <a:t>Result: No objection </a:t>
            </a:r>
            <a:endParaRPr lang="ko-KR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7162800" y="6475413"/>
            <a:ext cx="1772483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</a:t>
            </a:r>
            <a:endParaRPr lang="en-US" altLang="ko-KR" dirty="0">
              <a:solidFill>
                <a:srgbClr val="000000"/>
              </a:solidFill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 smtClean="0"/>
              <a:t>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6980657</TotalTime>
  <Words>78</Words>
  <Application>Microsoft Office PowerPoint</Application>
  <PresentationFormat>화면 슬라이드 쇼(4:3)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Gulim</vt:lpstr>
      <vt:lpstr>Gulim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김서욱/선임연구원/차세대표준(연)IoT팀(suhwook.kim@lge.com)</cp:lastModifiedBy>
  <cp:revision>3282</cp:revision>
  <cp:lastPrinted>2018-01-25T08:26:50Z</cp:lastPrinted>
  <dcterms:created xsi:type="dcterms:W3CDTF">2007-05-21T21:00:37Z</dcterms:created>
  <dcterms:modified xsi:type="dcterms:W3CDTF">2018-05-10T12:17:29Z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(3)NGnGIvGjrQ8Vfpl+r1qctTwHmNXUr56vKzSydehsJaoxYGi/wCChghtdqYPpawfI+ooyw1Mi
OdgpXbF8+we58NJgQqIg7dRRaYFjvZtfzCiZGpwR+quz23PABSUOdSDvjc+BP12Pvku91B/i
fx3nu4TVdFlJsME2g8DAxFkkQeBo8FAsHglKzpCNRyWNhPCenJGf908OR3jKzu3fMTFtTjZZ
HpA+EswY8F3Cj/96/B</vt:lpwstr>
  </property>
  <property fmtid="{D5CDD505-2E9C-101B-9397-08002B2CF9AE}" pid="3" name="_2015_ms_pID_7253431">
    <vt:lpwstr>Yl6skTdIDYr+sWMwxLAwJv7hMqciUiDsoDQfEk1mj4bLa9ixVGKQj0
64dqLZgZ1vpdaeV3DRGLH3oxfmInKuVtfuUmk8Sn8TCK7t4OEhdQCSLfp6dpP4c+88KiTR2D
9IbNbfacJqTUX0CwSnlLP9/q4FOLtu6eMEbJdp8VqFHjyD1SdTKu3eLdYrgL0/YTFm3BFAwB
DF6wRn4Cv+aIFhnbVKW5vH7VGKjzcji9qnBK</vt:lpwstr>
  </property>
  <property fmtid="{D5CDD505-2E9C-101B-9397-08002B2CF9AE}" pid="4" name="_2015_ms_pID_7253432">
    <vt:lpwstr>8w==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