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982"/>
  </p:normalViewPr>
  <p:slideViewPr>
    <p:cSldViewPr snapToGrid="0" snapToObjects="1">
      <p:cViewPr varScale="1">
        <p:scale>
          <a:sx n="112" d="100"/>
          <a:sy n="112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2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5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7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676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6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9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1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57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3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2F1A7-4D90-0D41-A019-4241AE88ADBB}" type="datetimeFigureOut">
              <a:rPr lang="en-US" smtClean="0"/>
              <a:t>5/10/18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867AF-3E57-5445-BEA2-82AD2CE11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42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9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</a:t>
            </a:r>
            <a:r>
              <a:rPr lang="en-US" dirty="0"/>
              <a:t>to accept spec text in </a:t>
            </a:r>
            <a:r>
              <a:rPr lang="en-US" dirty="0" smtClean="0"/>
              <a:t>18/863r3 </a:t>
            </a:r>
            <a:r>
              <a:rPr lang="en-US" dirty="0"/>
              <a:t>into </a:t>
            </a:r>
            <a:r>
              <a:rPr lang="en-US" dirty="0" err="1"/>
              <a:t>TGba</a:t>
            </a:r>
            <a:r>
              <a:rPr lang="en-US" dirty="0"/>
              <a:t> draft spec 0.3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94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 spec text in </a:t>
            </a:r>
            <a:r>
              <a:rPr lang="en-US" dirty="0" smtClean="0"/>
              <a:t>18/748r2 </a:t>
            </a:r>
            <a:r>
              <a:rPr lang="en-US" dirty="0" smtClean="0"/>
              <a:t>into </a:t>
            </a:r>
            <a:r>
              <a:rPr lang="en-US" dirty="0" err="1" smtClean="0"/>
              <a:t>TGba</a:t>
            </a:r>
            <a:r>
              <a:rPr lang="en-US" dirty="0" smtClean="0"/>
              <a:t> draft spec 0.3.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293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</Words>
  <Application>Microsoft Macintosh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Motion </vt:lpstr>
      <vt:lpstr>Motion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Guoqing Li</dc:creator>
  <cp:lastModifiedBy>Guoqing Li</cp:lastModifiedBy>
  <cp:revision>2</cp:revision>
  <dcterms:created xsi:type="dcterms:W3CDTF">2018-05-10T11:40:51Z</dcterms:created>
  <dcterms:modified xsi:type="dcterms:W3CDTF">2018-05-10T11:48:23Z</dcterms:modified>
</cp:coreProperties>
</file>