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3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5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7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67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6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9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1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7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3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42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9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/>
              <a:t>to accept spec text in #863r3 into </a:t>
            </a:r>
            <a:r>
              <a:rPr lang="en-US" dirty="0" err="1"/>
              <a:t>TGba</a:t>
            </a:r>
            <a:r>
              <a:rPr lang="en-US" dirty="0"/>
              <a:t> draft spec 0.3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94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 spec text in #748r2 into </a:t>
            </a:r>
            <a:r>
              <a:rPr lang="en-US" dirty="0" err="1" smtClean="0"/>
              <a:t>TGba</a:t>
            </a:r>
            <a:r>
              <a:rPr lang="en-US" dirty="0" smtClean="0"/>
              <a:t> draft spec 0.3.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29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</Words>
  <Application>Microsoft Macintosh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Motion </vt:lpstr>
      <vt:lpstr>Motion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Guoqing Li</dc:creator>
  <cp:lastModifiedBy>Guoqing Li</cp:lastModifiedBy>
  <cp:revision>1</cp:revision>
  <dcterms:created xsi:type="dcterms:W3CDTF">2018-05-10T11:40:51Z</dcterms:created>
  <dcterms:modified xsi:type="dcterms:W3CDTF">2018-05-10T11:42:31Z</dcterms:modified>
</cp:coreProperties>
</file>