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7" r:id="rId5"/>
    <p:sldId id="266" r:id="rId6"/>
    <p:sldId id="265" r:id="rId7"/>
    <p:sldId id="263" r:id="rId8"/>
    <p:sldId id="268" r:id="rId9"/>
    <p:sldId id="269" r:id="rId10"/>
    <p:sldId id="270" r:id="rId11"/>
    <p:sldId id="271" r:id="rId12"/>
    <p:sldId id="272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79" d="100"/>
          <a:sy n="79" d="100"/>
        </p:scale>
        <p:origin x="75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372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802.11-18/0972r0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802.11-18/0972r0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802.11-18/0972r0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802.11-18/0972r0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802.11-18/0972r0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802.11-18/0972r0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br>
              <a:rPr lang="en-GB" dirty="0"/>
            </a:br>
            <a:r>
              <a:rPr lang="en-GB" dirty="0"/>
              <a:t>- Add BCS </a:t>
            </a:r>
            <a:r>
              <a:rPr lang="en-GB" dirty="0" err="1"/>
              <a:t>subclause</a:t>
            </a:r>
            <a:r>
              <a:rPr lang="en-GB" dirty="0"/>
              <a:t> to "General description" clause </a:t>
            </a:r>
          </a:p>
          <a:p>
            <a:pPr marL="171450" indent="-171450">
              <a:buFontTx/>
              <a:buChar char="-"/>
            </a:pPr>
            <a:r>
              <a:rPr lang="en-GB" dirty="0"/>
              <a:t>Add BCS primitive to "MAC data service" clause </a:t>
            </a:r>
          </a:p>
          <a:p>
            <a:pPr marL="171450" indent="-171450">
              <a:buFontTx/>
              <a:buChar char="-"/>
            </a:pPr>
            <a:r>
              <a:rPr lang="en-GB" dirty="0"/>
              <a:t>- Modify Association in "MLME SAP interface" in "Layer Management" clause if the key is distributed by Association frame </a:t>
            </a:r>
          </a:p>
          <a:p>
            <a:pPr marL="171450" indent="-171450">
              <a:buFontTx/>
              <a:buChar char="-"/>
            </a:pPr>
            <a:r>
              <a:rPr lang="en-GB" dirty="0"/>
              <a:t>- Add some IEs in "Information elements" in "Frame formats" clause </a:t>
            </a:r>
          </a:p>
          <a:p>
            <a:pPr marL="171450" indent="-171450">
              <a:buFontTx/>
              <a:buChar char="-"/>
            </a:pPr>
            <a:r>
              <a:rPr lang="en-GB" dirty="0"/>
              <a:t>- Add some capability bits to somewhere </a:t>
            </a:r>
          </a:p>
          <a:p>
            <a:pPr marL="171450" indent="-171450">
              <a:buFontTx/>
              <a:buChar char="-"/>
            </a:pPr>
            <a:r>
              <a:rPr lang="en-GB" dirty="0"/>
              <a:t>- Add security description to "Security" clause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328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802.11-18/0972r0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802.11-18/0972r0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802.11-18/0972r0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Problem Statement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30773"/>
              </p:ext>
            </p:extLst>
          </p:nvPr>
        </p:nvGraphicFramePr>
        <p:xfrm>
          <a:off x="525463" y="2398713"/>
          <a:ext cx="7954962" cy="331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Document" r:id="rId4" imgW="8261444" imgH="3437589" progId="Word.Document.8">
                  <p:embed/>
                </p:oleObj>
              </mc:Choice>
              <mc:Fallback>
                <p:oleObj name="Document" r:id="rId4" imgW="8261444" imgH="343758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398713"/>
                        <a:ext cx="7954962" cy="331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D55E8-05EC-7F40-BCA9-A855E6438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ARC-IT Broadcast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A0A28-0825-3B4E-8E68-53622B2C4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QoS</a:t>
            </a:r>
            <a:r>
              <a:rPr lang="en-US" sz="16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Requirement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Reduced “loss rate”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Problem: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802.11aa GCR (group cast with retries: Unsolicited retries &amp;Block </a:t>
            </a:r>
            <a:r>
              <a:rPr lang="en-US" sz="1200" dirty="0" err="1"/>
              <a:t>Acks</a:t>
            </a:r>
            <a:r>
              <a:rPr lang="en-US" sz="1200" dirty="0"/>
              <a:t> / poll every STA):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Inefficient channel usage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Adds delay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Does not scale with very large number of devices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Requirement towards large buffers, not only at the AP but also at the receiver (that should be simple / low cost)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u="sng" dirty="0"/>
              <a:t>STAs might stay long enough in coverage of AP to allow use of GCR Block ACK / polling scheme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Requires association between STAs and AP (at least for Block ACK part)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u="sng" dirty="0"/>
              <a:t>STAs (cars) are unlikely to disassociate but are simply leaving the coverage of an AP </a:t>
            </a:r>
            <a:r>
              <a:rPr lang="en-US" sz="1100" u="sng" dirty="0">
                <a:sym typeface="Wingdings" pitchFamily="2" charset="2"/>
              </a:rPr>
              <a:t> timeout of association before buffer can be reallocated  waste of memory at AP</a:t>
            </a:r>
            <a:endParaRPr lang="en-US" sz="1100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Solution: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FEC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This would require changes in silicon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>
                <a:sym typeface="Wingdings" pitchFamily="2" charset="2"/>
              </a:rPr>
              <a:t>Silicon changes out of scope per BCS discussion?  discuss if BCS should allow for this very specific enhancement (i.e. _no_ new PHY but FEC hardware enhancements)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>
                <a:sym typeface="Wingdings" pitchFamily="2" charset="2"/>
              </a:rPr>
              <a:t>FEC enhancements might be relevant for a lot of other use cases as well; not only broadcasting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ym typeface="Wingdings" pitchFamily="2" charset="2"/>
              </a:rPr>
              <a:t>Other ?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63E8A4-BA71-FE47-8FA2-14121A3A3E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911F7-67CD-1D42-BB62-EC7CD3AE1E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B54379-4A26-3B41-A20B-2D7C599E85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387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42FD0-29B8-5D4D-9465-FCAA3BC39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ARC-IT Broadcast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01C17-39C0-014C-8E59-A7D805082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Fast Service Discovery: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STA has to </a:t>
            </a:r>
            <a:r>
              <a:rPr lang="en-US" sz="1200" u="sng" dirty="0"/>
              <a:t>quickly</a:t>
            </a:r>
            <a:r>
              <a:rPr lang="en-US" sz="1200" dirty="0"/>
              <a:t> </a:t>
            </a:r>
            <a:r>
              <a:rPr lang="en-US" sz="1200" u="sng" dirty="0"/>
              <a:t>discover and receive</a:t>
            </a:r>
            <a:r>
              <a:rPr lang="en-US" sz="1200" dirty="0"/>
              <a:t>, which service / information is distributed via an AP and to which </a:t>
            </a:r>
            <a:r>
              <a:rPr lang="en-US" sz="1200" u="sng" dirty="0"/>
              <a:t>location</a:t>
            </a:r>
            <a:r>
              <a:rPr lang="en-US" sz="1200" dirty="0"/>
              <a:t> this relates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Problem: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11aq provides information on service in general (e.g. ITS information available) but not to which location those information relate to or which precise information is provided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STA is forced to associate (maybe consecutively to several APs to receive actual information in order to decide if it is relevant)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Too much time due to amount of APs to connect to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FILS only solves problem for one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Relevant information is distributed via different APs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STA has to associate / dissociate (in a round robin manner) to receive them all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Cannot associate to several APs simultaneously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Solution: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Enhance / reuse 11aq to provide information that the right AP is immediately selected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Use 11aq to distribute actual data / information before STA associates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Employ 802.11 OCB to distribute information in a BSS from the AP to the 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2C65B3-1896-BD42-8728-6FA4EDE61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9481E-9D2B-2540-8E17-A249CC6B7B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0A5DAC-1DCD-A544-A1C0-AC70CE5998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922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1719F-B729-E94F-8DE5-83E35AAC0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en-US" dirty="0"/>
              <a:t>Uplink Broadcast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F62F-E721-524A-A5C7-F8EB3910E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59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Energy efficient (upstream) delivery of data: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Reduce energy consumption at STA as much as possible to increase lifetime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Mainly unreliable transmission of packets (no ACKs) but ACK at MAC level useful for some scenarios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STA may not stay in coverage of AP while in sleep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Problem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Packet exchange for association / authentication too demanding in terms of energy consumption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Why not do it only once and then go into power save?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Really an issue if </a:t>
            </a:r>
            <a:r>
              <a:rPr lang="en-US" sz="1100" dirty="0" err="1"/>
              <a:t>Assoc</a:t>
            </a:r>
            <a:r>
              <a:rPr lang="en-US" sz="1100" dirty="0"/>
              <a:t>/</a:t>
            </a:r>
            <a:r>
              <a:rPr lang="en-US" sz="1100" dirty="0" err="1"/>
              <a:t>Auth</a:t>
            </a:r>
            <a:r>
              <a:rPr lang="en-US" sz="1100" dirty="0"/>
              <a:t> done for every data packet exchange?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Suitable power saving features are NOT widely deployed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Cannot find certified products in the market (to provide BSS Max Idle/Proxy ARP/DMS, STA maintains association and wakes up to transmit data when available)  -- why?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STA required to wake up every DTIM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STA has to associate every time (as it sleeps and association times out)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What about 11ah power saving enhancements?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u="sng" dirty="0"/>
              <a:t>All existing power saving solutions assume that the STA resides with a single AP</a:t>
            </a:r>
            <a:r>
              <a:rPr lang="en-US" sz="1200" dirty="0"/>
              <a:t>; if the STA is moving (and hence frequently leaving an APs coverage – relation between sleep time and time within AP coverage), all existing schemes do not work as the build upon having an established association between AP and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Solution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Single, self-contained data frame sent before association, but proving similar trust / security according to the 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Extending 802.11 OCB could be one approach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D98AB-F625-D84B-837C-827F7CED67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AEE3C-3201-B043-8FAC-DCF56F88CC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37E006-D166-5145-87CB-482DE08814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9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kumimoji="1" lang="en-US" altLang="ja-JP" sz="2000" b="0" dirty="0"/>
              <a:t>11-</a:t>
            </a:r>
            <a:r>
              <a:rPr lang="en-US" altLang="ja-JP" sz="2000" b="0" dirty="0"/>
              <a:t>17/0999r2</a:t>
            </a:r>
          </a:p>
          <a:p>
            <a:r>
              <a:rPr lang="en-US" sz="2000" b="0" dirty="0"/>
              <a:t>11-18/0711r0</a:t>
            </a:r>
          </a:p>
          <a:p>
            <a:r>
              <a:rPr lang="en-US" sz="2000" b="0" dirty="0"/>
              <a:t>11-18/0875r0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Requirements and problem statements from the BCS Study Group use case presentations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Simultaneous transmission of the (same / similar) information from one STA to several STAs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Use Cases</a:t>
            </a:r>
          </a:p>
          <a:p>
            <a:pPr lvl="1">
              <a:buFont typeface="Times New Roman" pitchFamily="16" charset="0"/>
              <a:buChar char="•"/>
            </a:pPr>
            <a:r>
              <a:rPr kumimoji="1" lang="en-US" altLang="ja-JP" sz="1600" dirty="0"/>
              <a:t>Downstream Broadcasting (11-</a:t>
            </a:r>
            <a:r>
              <a:rPr lang="en-US" altLang="ja-JP" sz="1600" dirty="0"/>
              <a:t>17/0999r2)</a:t>
            </a:r>
            <a:endParaRPr kumimoji="1" lang="en-US" altLang="ja-JP" sz="1600" dirty="0"/>
          </a:p>
          <a:p>
            <a:pPr lvl="2">
              <a:buFont typeface="Times New Roman" pitchFamily="16" charset="0"/>
              <a:buChar char="•"/>
            </a:pPr>
            <a:r>
              <a:rPr kumimoji="1" lang="en-US" altLang="ja-JP" sz="1400" dirty="0"/>
              <a:t>Live Streaming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 dirty="0"/>
              <a:t>Advertisements / Billboards (</a:t>
            </a:r>
            <a:r>
              <a:rPr kumimoji="1" lang="en-US" altLang="ja-JP" sz="1400" dirty="0"/>
              <a:t>Less Frequently Changed Information)</a:t>
            </a:r>
          </a:p>
          <a:p>
            <a:pPr lvl="2">
              <a:buFont typeface="Times New Roman" pitchFamily="16" charset="0"/>
              <a:buChar char="•"/>
            </a:pPr>
            <a:r>
              <a:rPr kumimoji="1" lang="en-US" sz="1400" dirty="0"/>
              <a:t>Emergency Information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ARC-IT Broadcast (Cooperative and Intelligent Transportation) (11-18/0711r0)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 dirty="0"/>
              <a:t>Advanced Railroad Grade Crossing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 dirty="0"/>
              <a:t>Broadcast Traveler Information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Uplink Broadcast (11-18/0875r0)</a:t>
            </a:r>
          </a:p>
          <a:p>
            <a:pPr lvl="1">
              <a:buFont typeface="Times New Roman" pitchFamily="16" charset="0"/>
              <a:buChar char="•"/>
            </a:pPr>
            <a:r>
              <a:rPr kumimoji="1" lang="en-US" sz="1600" dirty="0"/>
              <a:t>Sensor Data Collection (</a:t>
            </a:r>
            <a:r>
              <a:rPr kumimoji="1" lang="en-US" altLang="ja-JP" sz="1600" dirty="0"/>
              <a:t>11-</a:t>
            </a:r>
            <a:r>
              <a:rPr lang="en-US" altLang="ja-JP" sz="1600" dirty="0"/>
              <a:t>17/0999r2)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Downstream Broadcast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Security: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Requirements: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Prevent “fake APs”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Encrypt downlink broadcast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Problem: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With existing schemes: </a:t>
            </a:r>
            <a:r>
              <a:rPr lang="en-US" altLang="ja-JP" sz="1600" dirty="0"/>
              <a:t>a malicious user can produce fake broadcast frames [</a:t>
            </a:r>
            <a:r>
              <a:rPr kumimoji="1" lang="en-US" altLang="ja-JP" sz="1600" dirty="0"/>
              <a:t>11-</a:t>
            </a:r>
            <a:r>
              <a:rPr lang="en-US" altLang="ja-JP" sz="1600" dirty="0"/>
              <a:t>17/0999r2, slide 9]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Solution: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Enhances security [</a:t>
            </a:r>
            <a:r>
              <a:rPr kumimoji="1" lang="en-US" altLang="ja-JP" sz="1600" dirty="0"/>
              <a:t>11-</a:t>
            </a:r>
            <a:r>
              <a:rPr lang="en-US" altLang="ja-JP" sz="1600" dirty="0"/>
              <a:t>17/0999r2, </a:t>
            </a:r>
            <a:r>
              <a:rPr lang="en-GB" sz="1600" dirty="0"/>
              <a:t>slide 10]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No constrains if the STA has to be associated or not</a:t>
            </a:r>
          </a:p>
        </p:txBody>
      </p:sp>
    </p:spTree>
    <p:extLst>
      <p:ext uri="{BB962C8B-B14F-4D97-AF65-F5344CB8AC3E}">
        <p14:creationId xmlns:p14="http://schemas.microsoft.com/office/powerpoint/2010/main" val="3806030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CE84F-6C86-AC49-B28A-40D32F656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Downstream Broadcast (cont</a:t>
            </a:r>
            <a:r>
              <a:rPr lang="en-US" dirty="0">
                <a:sym typeface="Wingdings" pitchFamily="2" charset="2"/>
              </a:rPr>
              <a:t>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372F9-EA13-F545-A28A-0714AF72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Privacy: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Requirement: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Maintain privacy of receivers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Problem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Is it one?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Solution: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Open authentication &amp; randomized MAC addresses could solve this?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 requiring </a:t>
            </a:r>
            <a:r>
              <a:rPr lang="en-US" dirty="0" err="1"/>
              <a:t>assoc</a:t>
            </a:r>
            <a:r>
              <a:rPr lang="en-US" dirty="0"/>
              <a:t> / </a:t>
            </a:r>
            <a:r>
              <a:rPr lang="en-US" dirty="0" err="1"/>
              <a:t>auth</a:t>
            </a:r>
            <a:r>
              <a:rPr lang="en-US" dirty="0"/>
              <a:t> is another solution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A3C17-3489-0C46-A47E-24153C55C1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7B7BE-5391-CA4D-A81B-D19409D6E4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E0FE7F-720B-474C-9C68-9C3F07C71C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46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C44AA-3E36-814B-8DA1-39BC567B0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027"/>
            <a:ext cx="7770813" cy="1065213"/>
          </a:xfrm>
        </p:spPr>
        <p:txBody>
          <a:bodyPr/>
          <a:lstStyle/>
          <a:p>
            <a:r>
              <a:rPr lang="en-US" dirty="0"/>
              <a:t>Downstream Broadcast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E759E-6545-FC42-A06A-8A54C5BAD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34076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err="1"/>
              <a:t>QoS</a:t>
            </a:r>
            <a:r>
              <a:rPr lang="en-US" sz="18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Requirement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Reduced “loss rate”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Problem: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802.11aa GCR (group cast with retries: Unsolicited retries &amp; Block Acks / poll every STA):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Inefficient channel usage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Adds delay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Does not scale with a large number of devices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Requirement towards large buffers, not only at the AP but also at the receiver (that should be simple / low cost)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Requires association between STAs and AP (at least for Block ACK part)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Is this fact itself a (performance / scalability) problem?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Solution: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FEC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This would require changes in silicon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sym typeface="Wingdings" pitchFamily="2" charset="2"/>
              </a:rPr>
              <a:t>Silicon changes out of scope per BCS discussion?  discuss if BCS should allow for this very specific enhancement (i.e. _no_ new PHY but FEC hardware enhancements)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sym typeface="Wingdings" pitchFamily="2" charset="2"/>
              </a:rPr>
              <a:t>FEC enhancements might be relevant for a lot of other use cases as well; not only broadcasting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Other ?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11327-0FC1-F341-902D-FE66759B1E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9834B-713E-7A4F-A469-6D05510A21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9C8491-2266-884E-8DEE-4E475E895A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247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4383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Downstream Broadcast (cont.)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40768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Support for a large number of STAs: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Requirement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Support _large_ number of STAs covered by a single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Problem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Assoc. / </a:t>
            </a:r>
            <a:r>
              <a:rPr lang="en-US" sz="1400" dirty="0" err="1"/>
              <a:t>Auth</a:t>
            </a:r>
            <a:r>
              <a:rPr lang="en-US" sz="1400" dirty="0"/>
              <a:t> put the STA in a state that enables the STA to conduct bidirectional message exchange, though this is not needed for broadcasting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sym typeface="Wingdings" pitchFamily="2" charset="2"/>
              </a:rPr>
              <a:t>waste of channel time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sym typeface="Wingdings" pitchFamily="2" charset="2"/>
              </a:rPr>
              <a:t>Is this a real problem? Any simulation data for a large number of STAs per use cases?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Is the 4-way hand-shake  power consumption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sym typeface="Wingdings" pitchFamily="2" charset="2"/>
              </a:rPr>
              <a:t>Really a problem?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AP has to maintain state for a large number of STAs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Limits by TIM (max. 2008 STAs in power safe mode) </a:t>
            </a:r>
            <a:r>
              <a:rPr lang="en-US" sz="1200" dirty="0">
                <a:sym typeface="Wingdings" pitchFamily="2" charset="2"/>
              </a:rPr>
              <a:t> check 11ah if this is changed and for “all of .11”</a:t>
            </a:r>
            <a:endParaRPr lang="en-US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AP does not know that STAs are broadcast receivers (only) </a:t>
            </a:r>
            <a:r>
              <a:rPr lang="en-US" sz="1200" dirty="0">
                <a:sym typeface="Wingdings" pitchFamily="2" charset="2"/>
              </a:rPr>
              <a:t> has to reserve resources such as buffer space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itchFamily="2" charset="2"/>
              </a:rPr>
              <a:t>Solutions: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Do not require association / authentication for broadcast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Increase TIM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Provide means that a STA could tell the AP (after or during Assoc. &amp; </a:t>
            </a:r>
            <a:r>
              <a:rPr lang="en-US" sz="1400" dirty="0" err="1">
                <a:sym typeface="Wingdings" pitchFamily="2" charset="2"/>
              </a:rPr>
              <a:t>Auth</a:t>
            </a:r>
            <a:r>
              <a:rPr lang="en-US" sz="1400" dirty="0">
                <a:sym typeface="Wingdings" pitchFamily="2" charset="2"/>
              </a:rPr>
              <a:t>) it is a broadcast / receiver only STA (thus not requiring buffers)</a:t>
            </a:r>
            <a:endParaRPr lang="en-US" sz="1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397C8-F961-F041-A1B0-C891F2F2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2"/>
          </a:xfrm>
        </p:spPr>
        <p:txBody>
          <a:bodyPr/>
          <a:lstStyle/>
          <a:p>
            <a:r>
              <a:rPr lang="en-US" dirty="0"/>
              <a:t>Downstream Broadcast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4750A-E295-DA48-BE89-A7F3D44DF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Downstream reception of broadcast data in an unassociated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Requirement: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Receive (emergency) broadcast information from APs (though the AP normally requires a STA to be associated in order to exchange information) </a:t>
            </a:r>
            <a:r>
              <a:rPr lang="en-US" sz="1200" dirty="0">
                <a:sym typeface="Wingdings" pitchFamily="2" charset="2"/>
              </a:rPr>
              <a:t> Reception of data in an “unassociated state”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ym typeface="Wingdings" pitchFamily="2" charset="2"/>
              </a:rPr>
              <a:t>Sender of MAC frame should be identifiable (i.e.: “receiver trust sender” should be verifiable)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ym typeface="Wingdings" pitchFamily="2" charset="2"/>
              </a:rPr>
              <a:t>Sender does not need to trust receiver, anyone who overhears transmission can receive it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Problem: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STA will not have permission to connect to the AP – but should receive broadcast frames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in case of emergencies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Containing detailed configuration information to integrate the receiving device in a home / office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Solution: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Allow reception of broadcast frames even without having an association with the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Authentication &amp; encryption of broadcasted data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000" dirty="0"/>
              <a:t>Out of scope if at application level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000" dirty="0"/>
              <a:t>May be solved between STA and AP (MAC level) by intelligently using private/public keys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This is provided in general by 802.11 OCB MAC mechanisms (requires small extensions)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000" dirty="0"/>
              <a:t>Could be extended to use for non-life-critical data exchange in non-DSRC bands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100" dirty="0"/>
              <a:t>At least so far, communication is only allowed if the </a:t>
            </a:r>
            <a:r>
              <a:rPr lang="en-US" sz="1100" dirty="0" err="1"/>
              <a:t>ToDs</a:t>
            </a:r>
            <a:r>
              <a:rPr lang="en-US" sz="1100" dirty="0"/>
              <a:t>/</a:t>
            </a:r>
            <a:r>
              <a:rPr lang="en-US" sz="1100" dirty="0" err="1"/>
              <a:t>FromDS</a:t>
            </a:r>
            <a:r>
              <a:rPr lang="en-US" sz="1100" dirty="0"/>
              <a:t> bits are both zero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100" dirty="0"/>
              <a:t>Likely to add some security features to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300" dirty="0"/>
              <a:t>Could 11aq / GAS be used / amended as an alternative solution?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300" dirty="0"/>
              <a:t>Could EAS be reused / extended?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64231-515E-CC4B-A9AF-32DE4EA905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AA111-87AD-534C-8777-F8E0BF0523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F4BD04-1D7B-6645-9B6F-2609878F4B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118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35F24-3E95-CC4F-B902-EBF854F5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77043"/>
            <a:ext cx="7770813" cy="1065213"/>
          </a:xfrm>
        </p:spPr>
        <p:txBody>
          <a:bodyPr/>
          <a:lstStyle/>
          <a:p>
            <a:r>
              <a:rPr lang="en-US" dirty="0"/>
              <a:t>ARC-IT Broadcast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B4ABB-AF45-FC49-8BF5-B6F203F96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48035"/>
            <a:ext cx="7770813" cy="4927378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800" dirty="0"/>
              <a:t>Security: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Requirements: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Prevent “fake APs”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Encrypt downlink broadcast not mandatory BUT: authenticity / detection of message corruption needed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Note: all use cases are NOT life critical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Problem: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With existing schemes: </a:t>
            </a:r>
            <a:r>
              <a:rPr lang="en-US" altLang="ja-JP" sz="1400" dirty="0"/>
              <a:t>a malicious user can produce fake broadcast frames [</a:t>
            </a:r>
            <a:r>
              <a:rPr kumimoji="1" lang="en-US" altLang="ja-JP" sz="1400" dirty="0"/>
              <a:t>11-</a:t>
            </a:r>
            <a:r>
              <a:rPr lang="en-US" altLang="ja-JP" sz="1400" dirty="0"/>
              <a:t>17/0999r2, slide 9 applies as well]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Solution: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Enhances security [</a:t>
            </a:r>
            <a:r>
              <a:rPr kumimoji="1" lang="en-US" altLang="ja-JP" sz="1400" dirty="0"/>
              <a:t>11-</a:t>
            </a:r>
            <a:r>
              <a:rPr lang="en-US" altLang="ja-JP" sz="1400" dirty="0"/>
              <a:t>17/0999r2, slide </a:t>
            </a:r>
            <a:r>
              <a:rPr lang="en-GB" sz="1400" dirty="0"/>
              <a:t>10]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No constrains if the STA has to be associated or not</a:t>
            </a:r>
          </a:p>
          <a:p>
            <a:pPr lvl="3">
              <a:buFont typeface="Times New Roman" pitchFamily="16" charset="0"/>
              <a:buChar char="•"/>
            </a:pPr>
            <a:r>
              <a:rPr lang="en-GB" sz="1400" b="0" dirty="0"/>
              <a:t>FILS </a:t>
            </a:r>
            <a:r>
              <a:rPr lang="en-GB" sz="1400" dirty="0"/>
              <a:t>will help in providing a fast link set-up but</a:t>
            </a:r>
          </a:p>
          <a:p>
            <a:pPr lvl="4">
              <a:buFont typeface="Times New Roman" pitchFamily="16" charset="0"/>
              <a:buChar char="•"/>
            </a:pPr>
            <a:r>
              <a:rPr lang="en-GB" sz="1400" b="0" dirty="0"/>
              <a:t>Then the STA (car) has to know that relevant information is broadcasted </a:t>
            </a:r>
            <a:r>
              <a:rPr lang="en-GB" sz="1400" b="0" dirty="0">
                <a:sym typeface="Wingdings" pitchFamily="2" charset="2"/>
              </a:rPr>
              <a:t> </a:t>
            </a:r>
            <a:r>
              <a:rPr lang="en-GB" sz="1400" dirty="0">
                <a:sym typeface="Wingdings" pitchFamily="2" charset="2"/>
              </a:rPr>
              <a:t>11aq extensions possible</a:t>
            </a:r>
          </a:p>
          <a:p>
            <a:pPr lvl="3">
              <a:buFont typeface="Times New Roman" pitchFamily="16" charset="0"/>
              <a:buChar char="•"/>
            </a:pPr>
            <a:r>
              <a:rPr lang="en-US" sz="1400" b="0" dirty="0"/>
              <a:t>Allowing 802.11 OCB-based message exchange lots of advantages</a:t>
            </a:r>
          </a:p>
          <a:p>
            <a:pPr lvl="4">
              <a:buFont typeface="Times New Roman" pitchFamily="16" charset="0"/>
              <a:buChar char="•"/>
            </a:pPr>
            <a:r>
              <a:rPr lang="en-US" sz="1400" dirty="0"/>
              <a:t>11aq not required</a:t>
            </a:r>
          </a:p>
          <a:p>
            <a:pPr lvl="4">
              <a:buFont typeface="Times New Roman" pitchFamily="16" charset="0"/>
              <a:buChar char="•"/>
            </a:pPr>
            <a:r>
              <a:rPr lang="en-US" sz="1400" b="0" dirty="0"/>
              <a:t>Even faster </a:t>
            </a:r>
            <a:r>
              <a:rPr lang="en-US" sz="1400" dirty="0"/>
              <a:t>as FILS</a:t>
            </a:r>
            <a:r>
              <a:rPr lang="en-US" sz="1400" b="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14ACA-7687-0445-9C55-41ED65E023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D7F5C-8591-CD47-B111-7FE9805A7F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4ABF99-3ACD-5644-88E0-C4D189F248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3399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1967</TotalTime>
  <Words>1729</Words>
  <Application>Microsoft Office PowerPoint</Application>
  <PresentationFormat>On-screen Show (4:3)</PresentationFormat>
  <Paragraphs>235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Wingdings</vt:lpstr>
      <vt:lpstr>802-11-Submission-Koden-TI-plain</vt:lpstr>
      <vt:lpstr>Microsoft Word 97 - 2003 Document</vt:lpstr>
      <vt:lpstr>BCS Problem Statement</vt:lpstr>
      <vt:lpstr>Abstract</vt:lpstr>
      <vt:lpstr>Use Cases</vt:lpstr>
      <vt:lpstr>Downstream Broadcast</vt:lpstr>
      <vt:lpstr>Downstream Broadcast (cont.)</vt:lpstr>
      <vt:lpstr>Downstream Broadcast (cont.)</vt:lpstr>
      <vt:lpstr>Downstream Broadcast (cont.)</vt:lpstr>
      <vt:lpstr>Downstream Broadcast (cont.)</vt:lpstr>
      <vt:lpstr>ARC-IT Broadcast</vt:lpstr>
      <vt:lpstr>ARC-IT Broadcast (cont.)</vt:lpstr>
      <vt:lpstr>ARC-IT Broadcast (cont.)</vt:lpstr>
      <vt:lpstr>Uplink Broadcast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Microsoft Office User</dc:creator>
  <cp:keywords/>
  <dc:description/>
  <cp:lastModifiedBy>Stephen McCann</cp:lastModifiedBy>
  <cp:revision>57</cp:revision>
  <cp:lastPrinted>1601-01-01T00:00:00Z</cp:lastPrinted>
  <dcterms:created xsi:type="dcterms:W3CDTF">2018-05-08T13:15:25Z</dcterms:created>
  <dcterms:modified xsi:type="dcterms:W3CDTF">2018-05-10T11:59:23Z</dcterms:modified>
  <cp:category/>
</cp:coreProperties>
</file>