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715" r:id="rId1"/>
  </p:sldMasterIdLst>
  <p:notesMasterIdLst>
    <p:notesMasterId r:id="rId6"/>
  </p:notesMasterIdLst>
  <p:handoutMasterIdLst>
    <p:handoutMasterId r:id="rId7"/>
  </p:handoutMasterIdLst>
  <p:sldIdLst>
    <p:sldId id="584" r:id="rId2"/>
    <p:sldId id="585" r:id="rId3"/>
    <p:sldId id="586" r:id="rId4"/>
    <p:sldId id="587" r:id="rId5"/>
  </p:sldIdLst>
  <p:sldSz cx="9144000" cy="6858000" type="screen4x3"/>
  <p:notesSz cx="6934200" cy="9280525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3">
          <p15:clr>
            <a:srgbClr val="A4A3A4"/>
          </p15:clr>
        </p15:guide>
        <p15:guide id="2" pos="2184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Kenney, Thomas J" initials="TJK" lastIdx="1" clrIdx="0"/>
  <p:cmAuthor id="1" name="Kenney, Thomas J" initials="KTJ" lastIdx="0" clrIdx="1">
    <p:extLst>
      <p:ext uri="{19B8F6BF-5375-455C-9EA6-DF929625EA0E}">
        <p15:presenceInfo xmlns:p15="http://schemas.microsoft.com/office/powerpoint/2012/main" userId="S-1-5-21-725345543-602162358-527237240-576132" providerId="AD"/>
      </p:ext>
    </p:extLst>
  </p:cmAuthor>
  <p:cmAuthor id="2" name="Park, Minyoung" initials="PM" lastIdx="1" clrIdx="2">
    <p:extLst>
      <p:ext uri="{19B8F6BF-5375-455C-9EA6-DF929625EA0E}">
        <p15:presenceInfo xmlns:p15="http://schemas.microsoft.com/office/powerpoint/2012/main" userId="S-1-5-21-725345543-602162358-527237240-605730" providerId="AD"/>
      </p:ext>
    </p:extLst>
  </p:cmAuthor>
  <p:cmAuthor id="3" name="Huang, Po-kai" initials="HP" lastIdx="2" clrIdx="3">
    <p:extLst>
      <p:ext uri="{19B8F6BF-5375-455C-9EA6-DF929625EA0E}">
        <p15:presenceInfo xmlns:p15="http://schemas.microsoft.com/office/powerpoint/2012/main" userId="S-1-5-21-725345543-602162358-527237240-2471230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0000"/>
    <a:srgbClr val="99CCFF"/>
    <a:srgbClr val="FF99FF"/>
    <a:srgbClr val="00FF00"/>
    <a:srgbClr val="008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786" autoAdjust="0"/>
    <p:restoredTop sz="94095" autoAdjust="0"/>
  </p:normalViewPr>
  <p:slideViewPr>
    <p:cSldViewPr>
      <p:cViewPr varScale="1">
        <p:scale>
          <a:sx n="70" d="100"/>
          <a:sy n="70" d="100"/>
        </p:scale>
        <p:origin x="1212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1862"/>
    </p:cViewPr>
  </p:sorterViewPr>
  <p:notesViewPr>
    <p:cSldViewPr>
      <p:cViewPr varScale="1">
        <p:scale>
          <a:sx n="52" d="100"/>
          <a:sy n="52" d="100"/>
        </p:scale>
        <p:origin x="2668" y="68"/>
      </p:cViewPr>
      <p:guideLst>
        <p:guide orient="horz" pos="2923"/>
        <p:guide pos="2184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43017" y="175081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doc.: IEEE </a:t>
            </a:r>
            <a:r>
              <a:rPr lang="en-US" altLang="ko-KR" dirty="0" smtClean="0"/>
              <a:t>802.11-13/xxxxr0</a:t>
            </a:r>
            <a:endParaRPr lang="en-US" altLang="ko-KR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695325" y="175081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5633639" y="8982075"/>
            <a:ext cx="68461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133725" y="8982075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D78EA437-FC61-47EA-BA49-9762C85F74DD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3078" name="Line 6"/>
          <p:cNvSpPr>
            <a:spLocks noChangeShapeType="1"/>
          </p:cNvSpPr>
          <p:nvPr/>
        </p:nvSpPr>
        <p:spPr bwMode="auto">
          <a:xfrm>
            <a:off x="693738" y="387350"/>
            <a:ext cx="55467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3079" name="Rectangle 7"/>
          <p:cNvSpPr>
            <a:spLocks noChangeArrowheads="1"/>
          </p:cNvSpPr>
          <p:nvPr/>
        </p:nvSpPr>
        <p:spPr bwMode="auto">
          <a:xfrm>
            <a:off x="693738" y="8982075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 defTabSz="933450"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3080" name="Line 8"/>
          <p:cNvSpPr>
            <a:spLocks noChangeShapeType="1"/>
          </p:cNvSpPr>
          <p:nvPr/>
        </p:nvSpPr>
        <p:spPr bwMode="auto">
          <a:xfrm>
            <a:off x="693738" y="8970963"/>
            <a:ext cx="5700712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69644563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4085880" y="95706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doc.: IEEE 802.11-13/0787r0</a:t>
            </a:r>
            <a:endParaRPr lang="en-US" altLang="ko-KR" dirty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654050" y="95706"/>
            <a:ext cx="732573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>
              <a:defRPr sz="1400" b="1"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 smtClean="0"/>
              <a:t>July 2013</a:t>
            </a:r>
            <a:endParaRPr lang="en-US" altLang="ko-KR" dirty="0"/>
          </a:p>
        </p:txBody>
      </p:sp>
      <p:sp>
        <p:nvSpPr>
          <p:cNvPr id="3277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701675"/>
            <a:ext cx="4629150" cy="3468688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3925" y="4408488"/>
            <a:ext cx="5086350" cy="417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5135462" y="8985250"/>
            <a:ext cx="1146276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>
              <a:defRPr>
                <a:ea typeface="굴림" charset="-127"/>
              </a:defRPr>
            </a:lvl5pPr>
          </a:lstStyle>
          <a:p>
            <a:pPr lvl="4">
              <a:defRPr/>
            </a:pPr>
            <a:r>
              <a:rPr lang="en-US" altLang="ko-KR" dirty="0" smtClean="0"/>
              <a:t>Wu </a:t>
            </a:r>
            <a:r>
              <a:rPr lang="en-US" altLang="ko-KR" dirty="0" err="1" smtClean="0"/>
              <a:t>Tianyu</a:t>
            </a:r>
            <a:endParaRPr lang="en-US" altLang="ko-KR" dirty="0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222625" y="8985250"/>
            <a:ext cx="512763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/>
              <a:t>Page </a:t>
            </a:r>
            <a:fld id="{BFE52EA4-3055-4938-A5E3-369C60EA7563}" type="slidenum">
              <a:rPr lang="en-US" altLang="ko-KR"/>
              <a:pPr>
                <a:defRPr/>
              </a:pPr>
              <a:t>‹#›</a:t>
            </a:fld>
            <a:endParaRPr lang="en-US" altLang="ko-KR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3900" y="8985250"/>
            <a:ext cx="711200" cy="1825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>
                <a:ea typeface="굴림" charset="-127"/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3369051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1pPr>
    <a:lvl2pPr marL="1143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2pPr>
    <a:lvl3pPr marL="2286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3pPr>
    <a:lvl4pPr marL="3429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4pPr>
    <a:lvl5pPr marL="457200" algn="l" defTabSz="933450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Arial" charset="0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Line 8"/>
          <p:cNvSpPr>
            <a:spLocks noChangeShapeType="1"/>
          </p:cNvSpPr>
          <p:nvPr/>
        </p:nvSpPr>
        <p:spPr bwMode="auto">
          <a:xfrm>
            <a:off x="685800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5" name="Line 10"/>
          <p:cNvSpPr>
            <a:spLocks noChangeShapeType="1"/>
          </p:cNvSpPr>
          <p:nvPr/>
        </p:nvSpPr>
        <p:spPr bwMode="auto">
          <a:xfrm>
            <a:off x="685800" y="63246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7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4" y="6477000"/>
            <a:ext cx="283731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8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  <a:lvl2pPr>
              <a:defRPr>
                <a:latin typeface="+mn-lt"/>
              </a:defRPr>
            </a:lvl2pPr>
            <a:lvl3pPr>
              <a:defRPr>
                <a:latin typeface="+mn-lt"/>
              </a:defRPr>
            </a:lvl3pPr>
            <a:lvl4pPr marL="1143000" indent="-228600">
              <a:buClrTx/>
              <a:buFont typeface="Wingdings" pitchFamily="2" charset="2"/>
              <a:buChar char="Ø"/>
              <a:defRPr baseline="0"/>
            </a:lvl4pPr>
            <a:lvl5pPr marL="2057400" indent="-228600">
              <a:buClr>
                <a:srgbClr val="0070C0"/>
              </a:buClr>
              <a:buFont typeface="Arial" pitchFamily="34" charset="0"/>
              <a:buChar char="•"/>
              <a:defRPr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</p:txBody>
      </p:sp>
      <p:sp>
        <p:nvSpPr>
          <p:cNvPr id="5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Copyright@2012, Intel Corporation. All rights reserved. 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239000" y="6400800"/>
            <a:ext cx="1342132" cy="328296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500" b="1" dirty="0" smtClean="0">
                <a:solidFill>
                  <a:schemeClr val="bg1"/>
                </a:solidFill>
                <a:latin typeface="Neo Sans Intel" pitchFamily="34" charset="0"/>
              </a:rPr>
              <a:t>Intel</a:t>
            </a:r>
            <a:r>
              <a:rPr lang="en-US" sz="1500" b="1" baseline="0" dirty="0" smtClean="0">
                <a:solidFill>
                  <a:schemeClr val="bg1"/>
                </a:solidFill>
                <a:latin typeface="Neo Sans Intel" pitchFamily="34" charset="0"/>
              </a:rPr>
              <a:t> Labs</a:t>
            </a:r>
            <a:endParaRPr lang="en-US" sz="1500" b="1" dirty="0" smtClean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0" name="Text Box 5"/>
          <p:cNvSpPr txBox="1">
            <a:spLocks noChangeArrowheads="1"/>
          </p:cNvSpPr>
          <p:nvPr/>
        </p:nvSpPr>
        <p:spPr bwMode="auto">
          <a:xfrm>
            <a:off x="671755" y="6520934"/>
            <a:ext cx="4890846" cy="184666"/>
          </a:xfrm>
          <a:prstGeom prst="rect">
            <a:avLst/>
          </a:prstGeom>
          <a:noFill/>
          <a:ln w="50800" algn="ctr">
            <a:noFill/>
            <a:miter lim="800000"/>
            <a:headEnd type="none" w="sm" len="sm"/>
            <a:tailEnd type="none" w="sm" len="sm"/>
          </a:ln>
          <a:effectLst/>
        </p:spPr>
        <p:txBody>
          <a:bodyPr wrap="square" lIns="0" tIns="0" rIns="0" bIns="0">
            <a:spAutoFit/>
          </a:bodyPr>
          <a:lstStyle/>
          <a:p>
            <a:r>
              <a:rPr lang="en-US" sz="1200" dirty="0" smtClean="0">
                <a:solidFill>
                  <a:schemeClr val="bg1"/>
                </a:solidFill>
                <a:latin typeface="Neo Sans Intel" pitchFamily="34" charset="0"/>
              </a:rPr>
              <a:t>Wireless Communication Lab, Intel Labs</a:t>
            </a:r>
            <a:endParaRPr lang="en-US" sz="1200" dirty="0">
              <a:solidFill>
                <a:schemeClr val="bg1"/>
              </a:solidFill>
              <a:latin typeface="Neo Sans Intel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8879" y="6482728"/>
            <a:ext cx="484973" cy="299072"/>
          </a:xfrm>
          <a:prstGeom prst="rect">
            <a:avLst/>
          </a:prstGeom>
          <a:noFill/>
        </p:spPr>
        <p:txBody>
          <a:bodyPr wrap="none" lIns="98060" tIns="49030" rIns="98060" bIns="49030" rtlCol="0">
            <a:spAutoFit/>
          </a:bodyPr>
          <a:lstStyle/>
          <a:p>
            <a:pPr marL="0" marR="0" lvl="0" indent="0" defTabSz="980603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35EC5FB-0C8E-4818-A81D-78796ABB4840}" type="slidenum">
              <a:rPr kumimoji="0" lang="en-US" sz="1300" b="0" i="0" u="none" strike="noStrike" kern="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itchFamily="34" charset="0"/>
                <a:ea typeface="Verdana" pitchFamily="34" charset="0"/>
                <a:cs typeface="Verdana" pitchFamily="34" charset="0"/>
              </a:rPr>
              <a:pPr marL="0" marR="0" lvl="0" indent="0" defTabSz="980603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‹#›</a:t>
            </a:fld>
            <a:endParaRPr kumimoji="0" lang="en-US" sz="1300" b="0" i="0" u="none" strike="noStrike" kern="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Verdana" pitchFamily="34" charset="0"/>
              <a:ea typeface="Verdana" pitchFamily="34" charset="0"/>
              <a:cs typeface="Verdana" pitchFamily="34" charset="0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086600" y="6498116"/>
            <a:ext cx="1447800" cy="283684"/>
          </a:xfrm>
          <a:prstGeom prst="rect">
            <a:avLst/>
          </a:prstGeom>
          <a:noFill/>
        </p:spPr>
        <p:txBody>
          <a:bodyPr wrap="square" lIns="98060" tIns="49030" rIns="98060" bIns="49030" rtlCol="0">
            <a:spAutoFit/>
          </a:bodyPr>
          <a:lstStyle/>
          <a:p>
            <a:r>
              <a:rPr lang="en-US" sz="1200" b="1" dirty="0" smtClean="0">
                <a:solidFill>
                  <a:schemeClr val="bg1"/>
                </a:solidFill>
                <a:latin typeface="Neo Sans Intel" pitchFamily="34" charset="0"/>
              </a:rPr>
              <a:t>Intel Confidential</a:t>
            </a:r>
          </a:p>
        </p:txBody>
      </p:sp>
      <p:sp>
        <p:nvSpPr>
          <p:cNvPr id="13" name="Rectangle 9"/>
          <p:cNvSpPr>
            <a:spLocks noChangeArrowheads="1"/>
          </p:cNvSpPr>
          <p:nvPr userDrawn="1"/>
        </p:nvSpPr>
        <p:spPr bwMode="auto">
          <a:xfrm>
            <a:off x="685800" y="6475413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  <p:sp>
        <p:nvSpPr>
          <p:cNvPr id="14" name="Line 10"/>
          <p:cNvSpPr>
            <a:spLocks noChangeShapeType="1"/>
          </p:cNvSpPr>
          <p:nvPr userDrawn="1"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5" name="바닥글 개체 틀 2"/>
          <p:cNvSpPr>
            <a:spLocks noGrp="1"/>
          </p:cNvSpPr>
          <p:nvPr>
            <p:ph type="ftr" sz="quarter" idx="11"/>
          </p:nvPr>
        </p:nvSpPr>
        <p:spPr>
          <a:xfrm>
            <a:off x="8279243" y="6477000"/>
            <a:ext cx="283732" cy="184666"/>
          </a:xfrm>
        </p:spPr>
        <p:txBody>
          <a:bodyPr/>
          <a:lstStyle>
            <a:lvl1pPr>
              <a:defRPr/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6" name="슬라이드 번호 개체 틀 3"/>
          <p:cNvSpPr>
            <a:spLocks noGrp="1"/>
          </p:cNvSpPr>
          <p:nvPr>
            <p:ph type="sldNum" sz="quarter" idx="12"/>
          </p:nvPr>
        </p:nvSpPr>
        <p:spPr>
          <a:xfrm>
            <a:off x="4344988" y="6475413"/>
            <a:ext cx="530225" cy="182562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78CBCF7A-1E0D-49A7-8A4E-07EEBC7D2FA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18" name="Line 8"/>
          <p:cNvSpPr>
            <a:spLocks noChangeShapeType="1"/>
          </p:cNvSpPr>
          <p:nvPr userDrawn="1"/>
        </p:nvSpPr>
        <p:spPr bwMode="auto">
          <a:xfrm>
            <a:off x="685800" y="429399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9" name="Rectangle 7"/>
          <p:cNvSpPr>
            <a:spLocks noChangeArrowheads="1"/>
          </p:cNvSpPr>
          <p:nvPr userDrawn="1"/>
        </p:nvSpPr>
        <p:spPr bwMode="auto">
          <a:xfrm>
            <a:off x="6164952" y="210234"/>
            <a:ext cx="242669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802.11-18/0970</a:t>
            </a:r>
            <a:endParaRPr lang="en-US" altLang="ko-KR" sz="1400" b="1" dirty="0" smtClean="0">
              <a:ea typeface="굴림" pitchFamily="34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val="5913898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09600"/>
            <a:ext cx="77724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title style</a:t>
            </a:r>
          </a:p>
        </p:txBody>
      </p:sp>
      <p:sp>
        <p:nvSpPr>
          <p:cNvPr id="1843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7526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dirty="0" smtClean="0"/>
              <a:t>Click to edit Master text styles</a:t>
            </a:r>
          </a:p>
          <a:p>
            <a:pPr lvl="1"/>
            <a:r>
              <a:rPr lang="en-US" altLang="ko-KR" dirty="0" smtClean="0"/>
              <a:t>Second level</a:t>
            </a:r>
          </a:p>
          <a:p>
            <a:pPr lvl="2"/>
            <a:r>
              <a:rPr lang="en-US" altLang="ko-KR" dirty="0" smtClean="0"/>
              <a:t>Third level</a:t>
            </a:r>
          </a:p>
          <a:p>
            <a:pPr lvl="3"/>
            <a:r>
              <a:rPr lang="en-US" altLang="ko-KR" dirty="0" smtClean="0"/>
              <a:t>Fourth level</a:t>
            </a:r>
          </a:p>
          <a:p>
            <a:pPr lvl="4"/>
            <a:r>
              <a:rPr lang="en-US" altLang="ko-KR" dirty="0" smtClean="0"/>
              <a:t>Fifth level</a:t>
            </a:r>
          </a:p>
        </p:txBody>
      </p:sp>
      <p:sp>
        <p:nvSpPr>
          <p:cNvPr id="12" name="바닥글 개체 틀 2"/>
          <p:cNvSpPr>
            <a:spLocks noGrp="1"/>
          </p:cNvSpPr>
          <p:nvPr>
            <p:ph type="ftr" sz="quarter" idx="3"/>
          </p:nvPr>
        </p:nvSpPr>
        <p:spPr bwMode="auto">
          <a:xfrm>
            <a:off x="8279244" y="6477000"/>
            <a:ext cx="283731" cy="184666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>
              <a:defRPr>
                <a:ea typeface="굴림" pitchFamily="34" charset="-127"/>
              </a:defRPr>
            </a:lvl1pPr>
          </a:lstStyle>
          <a:p>
            <a:r>
              <a:rPr lang="en-US" altLang="ko-KR" dirty="0" smtClean="0"/>
              <a:t>Intel</a:t>
            </a:r>
            <a:endParaRPr lang="en-US" altLang="ko-KR" dirty="0"/>
          </a:p>
        </p:txBody>
      </p:sp>
      <p:sp>
        <p:nvSpPr>
          <p:cNvPr id="13" name="슬라이드 번호 개체 틀 3"/>
          <p:cNvSpPr>
            <a:spLocks noGrp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>
              <a:defRPr>
                <a:ea typeface="굴림" charset="-127"/>
              </a:defRPr>
            </a:lvl1pPr>
          </a:lstStyle>
          <a:p>
            <a:pPr>
              <a:defRPr/>
            </a:pPr>
            <a:r>
              <a:rPr lang="en-US" altLang="ko-KR" dirty="0"/>
              <a:t>Slide </a:t>
            </a:r>
            <a:fld id="{60050092-9108-44CD-920C-9A015721E60E}" type="slidenum">
              <a:rPr lang="en-US" altLang="ko-KR"/>
              <a:pPr>
                <a:defRPr/>
              </a:pPr>
              <a:t>‹#›</a:t>
            </a:fld>
            <a:endParaRPr lang="en-US" altLang="ko-KR" dirty="0"/>
          </a:p>
        </p:txBody>
      </p:sp>
      <p:sp>
        <p:nvSpPr>
          <p:cNvPr id="7" name="Rectangle 7"/>
          <p:cNvSpPr>
            <a:spLocks noChangeArrowheads="1"/>
          </p:cNvSpPr>
          <p:nvPr userDrawn="1"/>
        </p:nvSpPr>
        <p:spPr bwMode="auto">
          <a:xfrm>
            <a:off x="6018810" y="178713"/>
            <a:ext cx="2426690" cy="4308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 anchor="b">
            <a:spAutoFit/>
          </a:bodyPr>
          <a:lstStyle/>
          <a:p>
            <a:pPr marL="457200" marR="0" lvl="4" indent="0" algn="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sz="1400" dirty="0" smtClean="0">
                <a:latin typeface="Times New Roman" pitchFamily="18" charset="0"/>
                <a:ea typeface="굴림" pitchFamily="34" charset="-127"/>
              </a:rPr>
              <a:t>doc.: IEEE 802.11-18/0970</a:t>
            </a:r>
            <a:endParaRPr lang="en-US" altLang="ko-KR" sz="1400" b="1" dirty="0" smtClean="0">
              <a:ea typeface="굴림" pitchFamily="34" charset="-127"/>
            </a:endParaRPr>
          </a:p>
          <a:p>
            <a:pPr marL="457200" lvl="4" algn="r"/>
            <a:endParaRPr lang="en-US" altLang="ko-KR" sz="1400" b="1" kern="1200" dirty="0">
              <a:solidFill>
                <a:schemeClr val="tx1"/>
              </a:solidFill>
              <a:latin typeface="Times New Roman" pitchFamily="18" charset="0"/>
              <a:ea typeface="굴림" pitchFamily="34" charset="-127"/>
              <a:cs typeface="+mn-cs"/>
            </a:endParaRPr>
          </a:p>
        </p:txBody>
      </p:sp>
      <p:sp>
        <p:nvSpPr>
          <p:cNvPr id="8" name="Line 8"/>
          <p:cNvSpPr>
            <a:spLocks noChangeShapeType="1"/>
          </p:cNvSpPr>
          <p:nvPr userDrawn="1"/>
        </p:nvSpPr>
        <p:spPr bwMode="auto">
          <a:xfrm>
            <a:off x="790575" y="609600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pPr>
              <a:defRPr/>
            </a:pPr>
            <a:endParaRPr lang="ko-KR" altLang="en-US"/>
          </a:p>
        </p:txBody>
      </p:sp>
      <p:sp>
        <p:nvSpPr>
          <p:cNvPr id="10" name="Rectangle 9"/>
          <p:cNvSpPr>
            <a:spLocks noChangeArrowheads="1"/>
          </p:cNvSpPr>
          <p:nvPr userDrawn="1"/>
        </p:nvSpPr>
        <p:spPr bwMode="auto">
          <a:xfrm>
            <a:off x="746234" y="6383080"/>
            <a:ext cx="111569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defRPr/>
            </a:pPr>
            <a:r>
              <a:rPr lang="en-US" altLang="ko-KR" baseline="0" dirty="0" smtClean="0">
                <a:ea typeface="굴림" charset="-127"/>
              </a:rPr>
              <a:t>WUR </a:t>
            </a:r>
            <a:r>
              <a:rPr lang="en-US" altLang="ko-KR" dirty="0" smtClean="0">
                <a:ea typeface="굴림" charset="-127"/>
              </a:rPr>
              <a:t>Submission</a:t>
            </a:r>
            <a:endParaRPr lang="en-US" altLang="ko-KR" dirty="0">
              <a:ea typeface="굴림" charset="-127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16" r:id="rId1"/>
    <p:sldLayoutId id="2147483717" r:id="rId2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Move to add the proposed text in 18/751r1 into </a:t>
            </a:r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Draft D0.3</a:t>
            </a:r>
            <a:endParaRPr lang="en-US" dirty="0" smtClean="0"/>
          </a:p>
          <a:p>
            <a:endParaRPr lang="en-US" dirty="0"/>
          </a:p>
          <a:p>
            <a:r>
              <a:rPr lang="en-US" dirty="0" smtClean="0"/>
              <a:t>Move: Po-Kai Huang</a:t>
            </a:r>
          </a:p>
          <a:p>
            <a:r>
              <a:rPr lang="en-US" dirty="0" smtClean="0"/>
              <a:t>Second: </a:t>
            </a:r>
          </a:p>
          <a:p>
            <a:pPr lvl="1"/>
            <a:endParaRPr lang="en-US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1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25790402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18/752r0 </a:t>
            </a:r>
            <a:r>
              <a:rPr lang="en-US" dirty="0"/>
              <a:t>into </a:t>
            </a:r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Draft D0.3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2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80805320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Motion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18/878r2 </a:t>
            </a:r>
            <a:r>
              <a:rPr lang="en-US" dirty="0" smtClean="0"/>
              <a:t>into 802.11 </a:t>
            </a:r>
            <a:r>
              <a:rPr lang="en-US" dirty="0" err="1" smtClean="0"/>
              <a:t>ba</a:t>
            </a:r>
            <a:r>
              <a:rPr lang="en-US" dirty="0" smtClean="0"/>
              <a:t> Draft D0.3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3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329530018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proposed text in </a:t>
            </a:r>
            <a:r>
              <a:rPr lang="en-US" dirty="0" smtClean="0"/>
              <a:t>18/929r1 </a:t>
            </a:r>
            <a:r>
              <a:rPr lang="en-US" dirty="0"/>
              <a:t>into </a:t>
            </a:r>
            <a:r>
              <a:rPr lang="en-US" dirty="0"/>
              <a:t>802.11 </a:t>
            </a:r>
            <a:r>
              <a:rPr lang="en-US" dirty="0" err="1"/>
              <a:t>ba</a:t>
            </a:r>
            <a:r>
              <a:rPr lang="en-US" dirty="0"/>
              <a:t> Draft D0.3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Move: Po-Kai Huang</a:t>
            </a:r>
          </a:p>
          <a:p>
            <a:r>
              <a:rPr lang="en-US" dirty="0"/>
              <a:t>Second: </a:t>
            </a:r>
          </a:p>
          <a:p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altLang="ko-KR" smtClean="0"/>
              <a:t>Intel</a:t>
            </a:r>
            <a:endParaRPr lang="en-US" altLang="ko-KR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Slide </a:t>
            </a:r>
            <a:fld id="{78CBCF7A-1E0D-49A7-8A4E-07EEBC7D2FAE}" type="slidenum">
              <a:rPr lang="en-US" altLang="ko-KR" smtClean="0"/>
              <a:pPr>
                <a:defRPr/>
              </a:pPr>
              <a:t>4</a:t>
            </a:fld>
            <a:endParaRPr lang="en-US" altLang="ko-KR" dirty="0"/>
          </a:p>
        </p:txBody>
      </p:sp>
    </p:spTree>
    <p:extLst>
      <p:ext uri="{BB962C8B-B14F-4D97-AF65-F5344CB8AC3E}">
        <p14:creationId xmlns:p14="http://schemas.microsoft.com/office/powerpoint/2010/main" val="2775730222"/>
      </p:ext>
    </p:extLst>
  </p:cSld>
  <p:clrMapOvr>
    <a:masterClrMapping/>
  </p:clrMapOvr>
</p:sld>
</file>

<file path=ppt/theme/theme1.xml><?xml version="1.0" encoding="utf-8"?>
<a:theme xmlns:a="http://schemas.openxmlformats.org/drawingml/2006/main" name="1_802.11-09/0091r0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1_802.11-09/0091r0">
      <a:majorFont>
        <a:latin typeface=""/>
        <a:ea typeface=""/>
        <a:cs typeface=""/>
      </a:majorFont>
      <a:minorFont>
        <a:latin typeface="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테마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92851</TotalTime>
  <Words>92</Words>
  <Application>Microsoft Office PowerPoint</Application>
  <PresentationFormat>On-screen Show (4:3)</PresentationFormat>
  <Paragraphs>28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2" baseType="lpstr">
      <vt:lpstr>굴림</vt:lpstr>
      <vt:lpstr>맑은 고딕</vt:lpstr>
      <vt:lpstr>Neo Sans Intel</vt:lpstr>
      <vt:lpstr>Arial</vt:lpstr>
      <vt:lpstr>Times New Roman</vt:lpstr>
      <vt:lpstr>Verdana</vt:lpstr>
      <vt:lpstr>Wingdings</vt:lpstr>
      <vt:lpstr>1_802.11-09/0091r0</vt:lpstr>
      <vt:lpstr>Motion</vt:lpstr>
      <vt:lpstr>Motion</vt:lpstr>
      <vt:lpstr>Motion</vt:lpstr>
      <vt:lpstr>Motion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Comparison Criteria and Simulation Models</dc:title>
  <dc:creator>Azizi, Shahrnaz</dc:creator>
  <cp:keywords>CTPClassification=CTP_IC:VisualMarkings=, CTPClassification=:VisualMarkings=, CTPClassification=CTP_PUBLIC:VisualMarkings=, CTPClassification=CTP_NT</cp:keywords>
  <cp:lastModifiedBy>Huang, Po-kai</cp:lastModifiedBy>
  <cp:revision>573</cp:revision>
  <cp:lastPrinted>1998-02-10T13:28:06Z</cp:lastPrinted>
  <dcterms:created xsi:type="dcterms:W3CDTF">2008-03-19T13:28:15Z</dcterms:created>
  <dcterms:modified xsi:type="dcterms:W3CDTF">2018-05-10T11:48:15Z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ms_pID_725343">
    <vt:lpwstr>(2)ndN2+f5+H6Oa5Ar6D/fsOfPwynaVO7upP6OyTHHzJNNJ6YE2CI08GRTvxADfg3gt9clyY7QWBNGbcPtbIW/Trq/DozI3VVpEtZc96UFleYLRn2MmKawXIEWzEndtJa+EpVDyytG95bl8a5hTd8CwwoNR9UQ02xfE78py3qFcwykDEG6koFCxfghDuWfrLgpV147Wb92kMu6P33SZzddT2u5lHz2uwBiv1xqYHuSRbizqUUtT</vt:lpwstr>
  </property>
  <property fmtid="{D5CDD505-2E9C-101B-9397-08002B2CF9AE}" pid="3" name="_ms_pID_725343_00">
    <vt:lpwstr>_</vt:lpwstr>
  </property>
  <property fmtid="{D5CDD505-2E9C-101B-9397-08002B2CF9AE}" pid="4" name="_ms_pID_7253431">
    <vt:lpwstr>SVOhp3CcbsvUPftqRfyd9hf1MX8ttnii9h4oUA3y+YsBEiqebmBsp+QHmGWYbHNQCwkcYzo0ZzwwD18U3jHtGKQaCzzy1EeUZzBV3hkYPqQtFUuW402uNFa8Hay1DLMwnkCZWQ6RddTeuPYijTrh911Cu6rs/DIj1/AZeg==</vt:lpwstr>
  </property>
  <property fmtid="{D5CDD505-2E9C-101B-9397-08002B2CF9AE}" pid="5" name="_ms_pID_7253431_00">
    <vt:lpwstr>_</vt:lpwstr>
  </property>
  <property fmtid="{D5CDD505-2E9C-101B-9397-08002B2CF9AE}" pid="6" name="sflag">
    <vt:lpwstr>1373896797</vt:lpwstr>
  </property>
  <property fmtid="{D5CDD505-2E9C-101B-9397-08002B2CF9AE}" pid="7" name="TitusGUID">
    <vt:lpwstr>18bbc9e2-c23e-47e5-aed4-870cdbc6b1c0</vt:lpwstr>
  </property>
  <property fmtid="{D5CDD505-2E9C-101B-9397-08002B2CF9AE}" pid="8" name="CTP_BU">
    <vt:lpwstr>NA</vt:lpwstr>
  </property>
  <property fmtid="{D5CDD505-2E9C-101B-9397-08002B2CF9AE}" pid="9" name="CTP_TimeStamp">
    <vt:lpwstr>2018-05-10 11:48:15Z</vt:lpwstr>
  </property>
  <property fmtid="{D5CDD505-2E9C-101B-9397-08002B2CF9AE}" pid="10" name="CTP_IDSID">
    <vt:lpwstr>NA</vt:lpwstr>
  </property>
  <property fmtid="{D5CDD505-2E9C-101B-9397-08002B2CF9AE}" pid="11" name="CTP_WWID">
    <vt:lpwstr>NA</vt:lpwstr>
  </property>
  <property fmtid="{D5CDD505-2E9C-101B-9397-08002B2CF9AE}" pid="12" name="CTPClassification">
    <vt:lpwstr>CTP_NT</vt:lpwstr>
  </property>
</Properties>
</file>