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48" r:id="rId2"/>
    <p:sldId id="577" r:id="rId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58" y="-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802.11-17/0969r0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800100"/>
            <a:ext cx="8077200" cy="609600"/>
          </a:xfrm>
        </p:spPr>
        <p:txBody>
          <a:bodyPr/>
          <a:lstStyle/>
          <a:p>
            <a:r>
              <a:rPr lang="en-US" sz="2400" dirty="0" smtClean="0"/>
              <a:t>Motion </a:t>
            </a:r>
            <a:r>
              <a:rPr lang="en-US" sz="2400" dirty="0"/>
              <a:t>for </a:t>
            </a:r>
            <a:r>
              <a:rPr lang="en-US" sz="2400" dirty="0" smtClean="0"/>
              <a:t>draft text for WUR FDMA transmission on PHY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017453"/>
              </p:ext>
            </p:extLst>
          </p:nvPr>
        </p:nvGraphicFramePr>
        <p:xfrm>
          <a:off x="1066800" y="2514600"/>
          <a:ext cx="7467600" cy="809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371600"/>
          </a:xfrm>
        </p:spPr>
        <p:txBody>
          <a:bodyPr/>
          <a:lstStyle/>
          <a:p>
            <a:r>
              <a:rPr lang="en-US" sz="2400" b="1" dirty="0" smtClean="0"/>
              <a:t>Move </a:t>
            </a:r>
            <a:r>
              <a:rPr lang="en-US" sz="2400" b="1" dirty="0"/>
              <a:t>to add the text in the document 18/0775r2 to the 802.11ba </a:t>
            </a:r>
            <a:r>
              <a:rPr lang="en-US" sz="2400" b="1" dirty="0" smtClean="0"/>
              <a:t>d0.3</a:t>
            </a:r>
            <a:endParaRPr lang="en-US" sz="2400" b="1" dirty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3429000"/>
            <a:ext cx="243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Calibri" panose="020F0502020204030204" pitchFamily="34" charset="0"/>
                <a:ea typeface="SimSun" panose="02010600030101010101" pitchFamily="2" charset="-122"/>
              </a:rPr>
              <a:t>Mover: Jianhan Liu </a:t>
            </a:r>
            <a:endParaRPr lang="en-US" sz="2000" b="1" dirty="0">
              <a:ea typeface="SimSun" panose="02010600030101010101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0600" y="3429000"/>
            <a:ext cx="243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Calibri" panose="020F0502020204030204" pitchFamily="34" charset="0"/>
                <a:ea typeface="SimSun" panose="02010600030101010101" pitchFamily="2" charset="-122"/>
              </a:rPr>
              <a:t>Second: Ross Yu</a:t>
            </a:r>
            <a:endParaRPr lang="en-US" sz="2000" b="1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109208</TotalTime>
  <Words>76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SimSun</vt:lpstr>
      <vt:lpstr>Arial</vt:lpstr>
      <vt:lpstr>Calibri</vt:lpstr>
      <vt:lpstr>Times New Roman</vt:lpstr>
      <vt:lpstr>802-11-Submission</vt:lpstr>
      <vt:lpstr>Motion for draft text for WUR FDMA transmission on PHY</vt:lpstr>
      <vt:lpstr>Motion #1</vt:lpstr>
    </vt:vector>
  </TitlesOfParts>
  <Company>Mediatek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11ba</dc:title>
  <dc:creator>Jianhan Liu</dc:creator>
  <cp:lastModifiedBy>Jianhan Liu</cp:lastModifiedBy>
  <cp:revision>1977</cp:revision>
  <cp:lastPrinted>1998-02-10T13:28:06Z</cp:lastPrinted>
  <dcterms:created xsi:type="dcterms:W3CDTF">2007-05-21T21:00:37Z</dcterms:created>
  <dcterms:modified xsi:type="dcterms:W3CDTF">2018-05-10T09:21:11Z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