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309" r:id="rId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5034" autoAdjust="0"/>
  </p:normalViewPr>
  <p:slideViewPr>
    <p:cSldViewPr>
      <p:cViewPr varScale="1">
        <p:scale>
          <a:sx n="74" d="100"/>
          <a:sy n="74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802.11-18/0961r0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Spec Text Motion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2018-05-10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2192203" cy="369332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Junghoon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Suh</a:t>
            </a:r>
            <a:r>
              <a:rPr lang="en-US" altLang="ko-KR" dirty="0" smtClean="0"/>
              <a:t>, Huawei Technologies 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89446"/>
              </p:ext>
            </p:extLst>
          </p:nvPr>
        </p:nvGraphicFramePr>
        <p:xfrm>
          <a:off x="762000" y="3278185"/>
          <a:ext cx="7620000" cy="679451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Suh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adopt the spec text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doc.: IEEE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802.11-18/00785r5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draft P802.11ba D0.3?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Move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Junghoon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Second: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Rui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</a:t>
            </a:r>
            <a:endParaRPr lang="en-GB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2192268" cy="369332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Junghoon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Suh</a:t>
            </a:r>
            <a:r>
              <a:rPr lang="en-US" altLang="ko-KR" dirty="0" smtClean="0"/>
              <a:t>, Huawei Technologies 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6980727</TotalTime>
  <Words>84</Words>
  <Application>Microsoft Office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Gulim</vt:lpstr>
      <vt:lpstr>Gulim</vt:lpstr>
      <vt:lpstr>맑은 고딕</vt:lpstr>
      <vt:lpstr>Arial</vt:lpstr>
      <vt:lpstr>Times New Roman</vt:lpstr>
      <vt:lpstr>802-11-Submission</vt:lpstr>
      <vt:lpstr>Spec Text Motion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Junghoon Suh</cp:lastModifiedBy>
  <cp:revision>3289</cp:revision>
  <cp:lastPrinted>2018-01-25T08:26:50Z</cp:lastPrinted>
  <dcterms:created xsi:type="dcterms:W3CDTF">2007-05-21T21:00:37Z</dcterms:created>
  <dcterms:modified xsi:type="dcterms:W3CDTF">2018-05-10T12:48:34Z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(3)NGnGIvGjrQ8Vfpl+r1qctTwHmNXUr56vKzSydehsJaoxYGi/wCChghtdqYPpawfI+ooyw1Mi
OdgpXbF8+we58NJgQqIg7dRRaYFjvZtfzCiZGpwR+quz23PABSUOdSDvjc+BP12Pvku91B/i
fx3nu4TVdFlJsME2g8DAxFkkQeBo8FAsHglKzpCNRyWNhPCenJGf908OR3jKzu3fMTFtTjZZ
HpA+EswY8F3Cj/96/B</vt:lpwstr>
  </property>
  <property fmtid="{D5CDD505-2E9C-101B-9397-08002B2CF9AE}" pid="3" name="_2015_ms_pID_7253431">
    <vt:lpwstr>Yl6skTdIDYr+sWMwxLAwJv7hMqciUiDsoDQfEk1mj4bLa9ixVGKQj0
64dqLZgZ1vpdaeV3DRGLH3oxfmInKuVtfuUmk8Sn8TCK7t4OEhdQCSLfp6dpP4c+88KiTR2D
9IbNbfacJqTUX0CwSnlLP9/q4FOLtu6eMEbJdp8VqFHjyD1SdTKu3eLdYrgL0/YTFm3BFAwB
DF6wRn4Cv+aIFhnbVKW5vH7VGKjzcji9qnBK</vt:lpwstr>
  </property>
  <property fmtid="{D5CDD505-2E9C-101B-9397-08002B2CF9AE}" pid="4" name="_2015_ms_pID_7253432">
    <vt:lpwstr>8w==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1520838657</vt:lpwstr>
  </property>
</Properties>
</file>