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83" r:id="rId2"/>
    <p:sldId id="309" r:id="rId3"/>
  </p:sldIdLst>
  <p:sldSz cx="9144000" cy="6858000" type="screen4x3"/>
  <p:notesSz cx="10234613" cy="70993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36" userDrawn="1">
          <p15:clr>
            <a:srgbClr val="A4A3A4"/>
          </p15:clr>
        </p15:guide>
        <p15:guide id="2" pos="322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68420"/>
    <a:srgbClr val="0000FF"/>
    <a:srgbClr val="0000CC"/>
    <a:srgbClr val="006C31"/>
    <a:srgbClr val="0086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D083AE6-46FA-4A59-8FB0-9F97EB10719F}" styleName="浅色样式 3 - 强调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4B1156A-380E-4F78-BDF5-A606A8083BF9}" styleName="中度样式 4 - 强调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7AC3CCA-C797-4891-BE02-D94E43425B78}" styleName="中度样式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12" autoAdjust="0"/>
    <p:restoredTop sz="95034" autoAdjust="0"/>
  </p:normalViewPr>
  <p:slideViewPr>
    <p:cSldViewPr>
      <p:cViewPr varScale="1">
        <p:scale>
          <a:sx n="74" d="100"/>
          <a:sy n="74" d="100"/>
        </p:scale>
        <p:origin x="29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4" d="100"/>
          <a:sy n="114" d="100"/>
        </p:scale>
        <p:origin x="2052" y="108"/>
      </p:cViewPr>
      <p:guideLst>
        <p:guide orient="horz" pos="2236"/>
        <p:guide pos="32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12189" y="8256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026567" y="8256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674648" y="6870824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743178" y="6870824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1023298" y="296357"/>
            <a:ext cx="818801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1023298" y="6870824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1023298" y="6862547"/>
            <a:ext cx="841360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077574" y="22965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64450" y="22965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66121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8038" y="536575"/>
            <a:ext cx="3538537" cy="2654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63308" y="3372500"/>
            <a:ext cx="7507998" cy="31953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940" tIns="47649" rIns="96940" bIns="476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144645" y="6874136"/>
            <a:ext cx="21287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73202" lvl="4" algn="r" defTabSz="966121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995942" y="6874136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66121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69068" y="6874136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1069069" y="6872481"/>
            <a:ext cx="809647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957912" y="226821"/>
            <a:ext cx="831879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lIns="94640" tIns="47320" rIns="94640" bIns="4732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5098534" y="6874136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68953" indent="-29575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83005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56207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129409" indent="-236601" defTabSz="966121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602611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075813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549015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022217" indent="-236601" defTabSz="966121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791842" y="6475413"/>
            <a:ext cx="17520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May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91842" y="6475413"/>
            <a:ext cx="17520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smtClean="0"/>
              <a:t>Junghoon Suh, Huawei Technologies 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787977" y="394156"/>
            <a:ext cx="2657523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lang="en-US" altLang="zh-CN" sz="1400" b="1" dirty="0" smtClean="0">
                <a:ea typeface="Gulim" panose="020B0600000101010101" pitchFamily="34" charset="-127"/>
              </a:rPr>
              <a:t>doc.: IEEE 802.11-18/0961r0</a:t>
            </a:r>
            <a:endParaRPr kumimoji="0" lang="en-US" altLang="ko-KR" sz="16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dirty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836615"/>
            <a:ext cx="8305800" cy="1143000"/>
          </a:xfrm>
        </p:spPr>
        <p:txBody>
          <a:bodyPr/>
          <a:lstStyle/>
          <a:p>
            <a:r>
              <a:rPr lang="en-US" altLang="zh-CN" sz="3600" dirty="0" smtClean="0">
                <a:ea typeface="Gulim" panose="020B0600000101010101" pitchFamily="34" charset="-127"/>
              </a:rPr>
              <a:t>Spec Text Motion</a:t>
            </a:r>
            <a:endParaRPr lang="en-US" altLang="ko-KR" sz="3600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2018-05-10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2192203" cy="369332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Junghoon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Suh</a:t>
            </a:r>
            <a:r>
              <a:rPr lang="en-US" altLang="ko-KR" dirty="0" smtClean="0"/>
              <a:t>, Huawei Technologies </a:t>
            </a:r>
            <a:endParaRPr lang="en-US" altLang="ko-KR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3289446"/>
              </p:ext>
            </p:extLst>
          </p:nvPr>
        </p:nvGraphicFramePr>
        <p:xfrm>
          <a:off x="762000" y="3278185"/>
          <a:ext cx="7620000" cy="679451"/>
        </p:xfrm>
        <a:graphic>
          <a:graphicData uri="http://schemas.openxmlformats.org/drawingml/2006/table">
            <a:tbl>
              <a:tblPr/>
              <a:tblGrid>
                <a:gridCol w="1524000"/>
                <a:gridCol w="1600200"/>
                <a:gridCol w="1287463"/>
                <a:gridCol w="1363662"/>
                <a:gridCol w="1844675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Suh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 Technologies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1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Move to adopt the spec text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changes in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doc.: IEEE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802.11-18/00785r5 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into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draft P802.11ba D0.3?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Move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Junghoon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Suh</a:t>
            </a: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Second: </a:t>
            </a:r>
            <a:r>
              <a:rPr lang="en-GB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Rui</a:t>
            </a: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Yang</a:t>
            </a:r>
            <a:endParaRPr lang="en-GB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altLang="zh-C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buNone/>
            </a:pPr>
            <a:r>
              <a:rPr lang="en-GB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Abs</a:t>
            </a:r>
            <a:r>
              <a:rPr lang="en-GB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6324600" y="6475413"/>
            <a:ext cx="2192268" cy="369332"/>
          </a:xfrm>
        </p:spPr>
        <p:txBody>
          <a:bodyPr/>
          <a:lstStyle/>
          <a:p>
            <a:pPr>
              <a:defRPr/>
            </a:pPr>
            <a:r>
              <a:rPr lang="en-US" altLang="ko-KR" dirty="0" err="1" smtClean="0"/>
              <a:t>Junghoon</a:t>
            </a:r>
            <a:r>
              <a:rPr lang="en-US" altLang="ko-KR" dirty="0" smtClean="0"/>
              <a:t> </a:t>
            </a:r>
            <a:r>
              <a:rPr lang="en-US" altLang="ko-KR" dirty="0" err="1" smtClean="0"/>
              <a:t>Suh</a:t>
            </a:r>
            <a:r>
              <a:rPr lang="en-US" altLang="ko-KR" dirty="0" smtClean="0"/>
              <a:t>, Huawei Technologies </a:t>
            </a:r>
            <a:endParaRPr lang="en-US" altLang="ko-KR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2</a:t>
            </a:fld>
            <a:endParaRPr lang="en-US" altLang="ko-KR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182055" cy="276999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May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63816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6980727</TotalTime>
  <Words>84</Words>
  <Application>Microsoft Office PowerPoint</Application>
  <PresentationFormat>On-screen Show (4:3)</PresentationFormat>
  <Paragraphs>31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Gulim</vt:lpstr>
      <vt:lpstr>Gulim</vt:lpstr>
      <vt:lpstr>맑은 고딕</vt:lpstr>
      <vt:lpstr>Arial</vt:lpstr>
      <vt:lpstr>Times New Roman</vt:lpstr>
      <vt:lpstr>802-11-Submission</vt:lpstr>
      <vt:lpstr>Spec Text Motion</vt:lpstr>
      <vt:lpstr>Motion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justin.jia@huawei.com;Ming Gan</dc:creator>
  <cp:lastModifiedBy>Junghoon Suh</cp:lastModifiedBy>
  <cp:revision>3289</cp:revision>
  <cp:lastPrinted>2018-01-25T08:26:50Z</cp:lastPrinted>
  <dcterms:created xsi:type="dcterms:W3CDTF">2007-05-21T21:00:37Z</dcterms:created>
  <dcterms:modified xsi:type="dcterms:W3CDTF">2018-05-10T12:48:34Z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(3)NGnGIvGjrQ8Vfpl+r1qctTwHmNXUr56vKzSydehsJaoxYGi/wCChghtdqYPpawfI+ooyw1Mi
OdgpXbF8+we58NJgQqIg7dRRaYFjvZtfzCiZGpwR+quz23PABSUOdSDvjc+BP12Pvku91B/i
fx3nu4TVdFlJsME2g8DAxFkkQeBo8FAsHglKzpCNRyWNhPCenJGf908OR3jKzu3fMTFtTjZZ
HpA+EswY8F3Cj/96/B</vt:lpwstr>
  </property>
  <property fmtid="{D5CDD505-2E9C-101B-9397-08002B2CF9AE}" pid="3" name="_2015_ms_pID_7253431">
    <vt:lpwstr>Yl6skTdIDYr+sWMwxLAwJv7hMqciUiDsoDQfEk1mj4bLa9ixVGKQj0
64dqLZgZ1vpdaeV3DRGLH3oxfmInKuVtfuUmk8Sn8TCK7t4OEhdQCSLfp6dpP4c+88KiTR2D
9IbNbfacJqTUX0CwSnlLP9/q4FOLtu6eMEbJdp8VqFHjyD1SdTKu3eLdYrgL0/YTFm3BFAwB
DF6wRn4Cv+aIFhnbVKW5vH7VGKjzcji9qnBK</vt:lpwstr>
  </property>
  <property fmtid="{D5CDD505-2E9C-101B-9397-08002B2CF9AE}" pid="4" name="_2015_ms_pID_7253432">
    <vt:lpwstr>8w==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1520838657</vt:lpwstr>
  </property>
</Properties>
</file>