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1771" r:id="rId3"/>
    <p:sldId id="1773" r:id="rId4"/>
    <p:sldId id="177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4" d="100"/>
          <a:sy n="84" d="100"/>
        </p:scale>
        <p:origin x="1642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802.11-18/0945r0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r>
              <a:rPr lang="en-AU" dirty="0" smtClean="0"/>
              <a:t>1</a:t>
            </a:r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</a:t>
            </a:r>
            <a:r>
              <a:rPr lang="en-US" sz="1600" b="1" dirty="0" smtClean="0">
                <a:latin typeface="Arial" pitchFamily="34" charset="0"/>
              </a:rPr>
              <a:t>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2018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(Warsaw)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11 May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PSDO process &amp; reviewing progress of SC6 Security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Warsaw in May 2018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43 standards in the PSDO pipeline from all WGs</a:t>
            </a:r>
          </a:p>
          <a:p>
            <a:pPr lvl="2"/>
            <a:r>
              <a:rPr lang="en-AU" dirty="0" smtClean="0"/>
              <a:t>Reviewed responses to security comments from China NB on 802.11-2016</a:t>
            </a:r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4640640"/>
              </p:ext>
            </p:extLst>
          </p:nvPr>
        </p:nvGraphicFramePr>
        <p:xfrm>
          <a:off x="1600200" y="3429000"/>
          <a:ext cx="5791200" cy="301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WG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Competed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In-process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17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9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802.11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802.16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802.21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</a:t>
                      </a:r>
                      <a:endParaRPr lang="en-A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802.22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</a:t>
                      </a:r>
                      <a:endParaRPr lang="en-A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211014"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All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38</a:t>
                      </a:r>
                      <a:endParaRPr lang="en-AU" sz="1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/>
                        <a:t>43</a:t>
                      </a:r>
                      <a:endParaRPr lang="en-AU" sz="16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/>
              <a:t>IEEE 802 JTC1 SC focused on executing PSDO process &amp; reviewing progress of SC6 Security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Warsaw in May 2018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Reviewed SC6 Security ad hoc progress</a:t>
            </a:r>
          </a:p>
          <a:p>
            <a:pPr lvl="2"/>
            <a:r>
              <a:rPr lang="en-AU" dirty="0" smtClean="0"/>
              <a:t>The Security ad hoc was proposed in SC6 primarily as a mechanism to attack 802.1 based security, consistent with many previous China NB comments</a:t>
            </a:r>
          </a:p>
          <a:p>
            <a:pPr lvl="2"/>
            <a:r>
              <a:rPr lang="en-AU" dirty="0" smtClean="0"/>
              <a:t>China reps are asserting 802.11 defines broken security</a:t>
            </a:r>
          </a:p>
          <a:p>
            <a:pPr lvl="3"/>
            <a:r>
              <a:rPr lang="en-AU" dirty="0" smtClean="0"/>
              <a:t>Claim that KRACK is a problem with standard, not understanding it is an implementation issue – they are unwilling to identify any clause with a problem</a:t>
            </a:r>
          </a:p>
          <a:p>
            <a:pPr lvl="3"/>
            <a:r>
              <a:rPr lang="en-AU" dirty="0" smtClean="0"/>
              <a:t>Demand removal of default cipher because of claim it is against Chinese regulations – they do not recognise potential damage to global </a:t>
            </a:r>
            <a:r>
              <a:rPr lang="en-AU" dirty="0" err="1" smtClean="0"/>
              <a:t>interoperablity</a:t>
            </a:r>
            <a:endParaRPr lang="en-AU" dirty="0" smtClean="0"/>
          </a:p>
          <a:p>
            <a:pPr lvl="2"/>
            <a:r>
              <a:rPr lang="en-AU" dirty="0" smtClean="0"/>
              <a:t>The n</a:t>
            </a:r>
            <a:r>
              <a:rPr lang="en-AU" dirty="0" smtClean="0"/>
              <a:t>ext teleconference will attempt to resolve issues again by discussing 802.11 WG response to China NB’s comments on 802.11-2016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4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IEEE </a:t>
            </a:r>
            <a:r>
              <a:rPr lang="en-AU" dirty="0" smtClean="0"/>
              <a:t>802 JTC1 SC will execute the PSDO process </a:t>
            </a:r>
            <a:r>
              <a:rPr lang="en-AU" dirty="0" smtClean="0"/>
              <a:t>&amp; review security ad hoc activity in San Diego </a:t>
            </a:r>
            <a:r>
              <a:rPr lang="en-AU" dirty="0" smtClean="0"/>
              <a:t>in </a:t>
            </a:r>
            <a:r>
              <a:rPr lang="en-AU" dirty="0" smtClean="0"/>
              <a:t>July </a:t>
            </a:r>
            <a:r>
              <a:rPr lang="en-AU" dirty="0" smtClean="0"/>
              <a:t>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plans for </a:t>
            </a:r>
            <a:r>
              <a:rPr lang="en-AU" dirty="0" smtClean="0"/>
              <a:t>San Diego </a:t>
            </a:r>
            <a:r>
              <a:rPr lang="en-AU" dirty="0" smtClean="0"/>
              <a:t>in </a:t>
            </a:r>
            <a:r>
              <a:rPr lang="en-AU" dirty="0" smtClean="0"/>
              <a:t>July </a:t>
            </a:r>
            <a:r>
              <a:rPr lang="en-AU" dirty="0" smtClean="0"/>
              <a:t>2018</a:t>
            </a:r>
            <a:endParaRPr lang="en-AU" dirty="0" smtClean="0"/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Review SC6 </a:t>
            </a:r>
            <a:r>
              <a:rPr lang="en-AU" i="1" dirty="0" smtClean="0"/>
              <a:t>Security ad hoc </a:t>
            </a:r>
            <a:r>
              <a:rPr lang="en-AU" dirty="0" smtClean="0"/>
              <a:t>activities</a:t>
            </a:r>
          </a:p>
          <a:p>
            <a:pPr lvl="1"/>
            <a:r>
              <a:rPr lang="en-AU" dirty="0" smtClean="0"/>
              <a:t>Prepare for next SC6 meeting in August 2018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340</Words>
  <Application>Microsoft Office PowerPoint</Application>
  <PresentationFormat>On-screen Show (4:3)</PresentationFormat>
  <Paragraphs>74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 JTC1 Standing Committee May 2018 (Warsaw) closing report</vt:lpstr>
      <vt:lpstr>IEEE 802 JTC1 SC focused on executing PSDO process &amp; reviewing progress of SC6 Security ad hoc</vt:lpstr>
      <vt:lpstr>IEEE 802 JTC1 SC focused on executing PSDO process &amp; reviewing progress of SC6 Security ad hoc</vt:lpstr>
      <vt:lpstr>IEEE 802 JTC1 SC will execute the PSDO process &amp; review security ad hoc activity in San Diego in July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2018-05-08T17:51:06Z</dcterms:modified>
</cp:coreProperties>
</file>