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9" r:id="rId4"/>
    <p:sldId id="280" r:id="rId5"/>
    <p:sldId id="281" r:id="rId6"/>
    <p:sldId id="268" r:id="rId7"/>
    <p:sldId id="290" r:id="rId8"/>
    <p:sldId id="282" r:id="rId9"/>
    <p:sldId id="285" r:id="rId10"/>
    <p:sldId id="284" r:id="rId11"/>
    <p:sldId id="286" r:id="rId12"/>
    <p:sldId id="287" r:id="rId13"/>
    <p:sldId id="283" r:id="rId14"/>
    <p:sldId id="288" r:id="rId15"/>
    <p:sldId id="289" r:id="rId16"/>
    <p:sldId id="264" r:id="rId1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05" d="100"/>
          <a:sy n="105" d="100"/>
        </p:scale>
        <p:origin x="-26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Andreas Wolf, DWW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Andreas Wolf, DWW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April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Andreas Wolf, DWW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Andreas Wolf, DWW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Andreas Wolf, DWW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Andreas Wolf, DWW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Andreas Wolf, DWW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Andreas Wolf, DWW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Andreas Wolf, DWW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April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Andreas Wolf, DWW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802.11-18/0938-00-00fd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April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[PSSS_CDD Full Duplex PHY]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2018-04-30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967814"/>
              </p:ext>
            </p:extLst>
          </p:nvPr>
        </p:nvGraphicFramePr>
        <p:xfrm>
          <a:off x="514350" y="2276475"/>
          <a:ext cx="8001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Document" r:id="rId4" imgW="8257120" imgH="2756060" progId="Word.Document.8">
                  <p:embed/>
                </p:oleObj>
              </mc:Choice>
              <mc:Fallback>
                <p:oleObj name="Document" r:id="rId4" imgW="8257120" imgH="275606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76475"/>
                        <a:ext cx="80010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PSSS </a:t>
            </a:r>
            <a:r>
              <a:rPr lang="de-DE" dirty="0" err="1" smtClean="0"/>
              <a:t>Prototypes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Single Chip Prototype PSSS </a:t>
            </a:r>
            <a:r>
              <a:rPr lang="de-DE" dirty="0"/>
              <a:t>250kbps@868MHz PSSS </a:t>
            </a:r>
            <a:r>
              <a:rPr lang="de-DE" dirty="0" smtClean="0"/>
              <a:t>250kbps@915MHz (</a:t>
            </a:r>
            <a:r>
              <a:rPr lang="de-DE" dirty="0"/>
              <a:t>IEEE802.15.4-2011 optional PHY).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83568" y="3681028"/>
            <a:ext cx="2635480" cy="2320109"/>
            <a:chOff x="6073460" y="1124744"/>
            <a:chExt cx="2855103" cy="2320109"/>
          </a:xfrm>
        </p:grpSpPr>
        <p:sp>
          <p:nvSpPr>
            <p:cNvPr id="8" name="Rechteck 7"/>
            <p:cNvSpPr/>
            <p:nvPr/>
          </p:nvSpPr>
          <p:spPr>
            <a:xfrm>
              <a:off x="6896120" y="1124744"/>
              <a:ext cx="5508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0" dirty="0" smtClean="0"/>
                <a:t>5 mm</a:t>
              </a:r>
              <a:endParaRPr lang="en-US" sz="1100" b="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8377717" y="2303294"/>
              <a:ext cx="5508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0" dirty="0" smtClean="0"/>
                <a:t>5 mm</a:t>
              </a:r>
              <a:endParaRPr lang="en-US" sz="1100" b="0" dirty="0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9" t="14240" r="34628" b="53386"/>
            <a:stretch/>
          </p:blipFill>
          <p:spPr bwMode="auto">
            <a:xfrm>
              <a:off x="6073460" y="1423344"/>
              <a:ext cx="2304256" cy="20215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Inhaltsplatzhalter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2892" r="9170"/>
          <a:stretch/>
        </p:blipFill>
        <p:spPr bwMode="auto">
          <a:xfrm>
            <a:off x="5184068" y="2924944"/>
            <a:ext cx="3333715" cy="329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32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</a:t>
            </a:r>
            <a:r>
              <a:rPr lang="de-DE" dirty="0" smtClean="0"/>
              <a:t>4.0 </a:t>
            </a:r>
            <a:r>
              <a:rPr lang="de-DE" dirty="0" err="1" smtClean="0"/>
              <a:t>Full</a:t>
            </a:r>
            <a:r>
              <a:rPr lang="de-DE" dirty="0" smtClean="0"/>
              <a:t> Duplex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DWW delivers </a:t>
            </a:r>
            <a:r>
              <a:rPr lang="en-US" dirty="0" smtClean="0"/>
              <a:t>20 Mbps </a:t>
            </a:r>
            <a:r>
              <a:rPr lang="en-US" dirty="0" smtClean="0"/>
              <a:t>full duplex system with low latency (&lt;</a:t>
            </a:r>
            <a:r>
              <a:rPr lang="en-US" dirty="0" smtClean="0"/>
              <a:t>100 µs </a:t>
            </a:r>
            <a:r>
              <a:rPr lang="en-US" dirty="0" smtClean="0"/>
              <a:t>P2P) based on DWWs SDE Platform for the PARSEC project (Bosch, NXP, ...).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BB technology PSSS_CDMA@5GHz</a:t>
            </a:r>
            <a:br>
              <a:rPr lang="en-US" dirty="0" smtClean="0"/>
            </a:br>
            <a:r>
              <a:rPr lang="en-US" dirty="0" smtClean="0"/>
              <a:t>with FDD.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Star Network. BS and Mobiles.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  <a:p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75758"/>
            <a:ext cx="2585107" cy="294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90424"/>
            <a:ext cx="2556284" cy="195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059832" y="517945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[3]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100Gbps@240GHz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DWW presented 2004 at 802.11 PSSS analog implemented as an alternate PHY for 1 </a:t>
            </a:r>
            <a:r>
              <a:rPr lang="en-US" dirty="0" err="1" smtClean="0"/>
              <a:t>Gbps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rest of the story is know. But we got traction for 15.4.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Now DWW PSSS technology and system design is used analog implemented the DFG funded </a:t>
            </a:r>
            <a:r>
              <a:rPr lang="en-US" dirty="0"/>
              <a:t>project </a:t>
            </a:r>
            <a:r>
              <a:rPr lang="en-US" dirty="0" smtClean="0"/>
              <a:t>“Real100G.com” [2].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97" y="4437112"/>
            <a:ext cx="4179279" cy="19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028742"/>
            <a:ext cx="4500500" cy="1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4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to work on New Wireless Solutions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 was not interested just to work on OFMD systems and therefore decided to be self-employed (&gt; 25 Years).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Therefore I founded DWA/DWW and we successful positioned our PSSS (Parallel Sequence Spread Spectrum) Technology as optional PHY at IEEE802.15.4 Standard.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promised coverage and data rate (10 kbps -&gt; 250kbps) is confirmed by different customers, i.e. eQ-3, a leading home automation vendor.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0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looking for?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Partners/Investors to build CDD systems for Full Duplex Solutions and offer it the 802.11 community.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3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0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IEEE  802.11-13/1122r1,  “Considerations  for  In-Band  </a:t>
            </a:r>
            <a:r>
              <a:rPr lang="en-US" dirty="0" smtClean="0"/>
              <a:t>Simultaneous Transmit </a:t>
            </a:r>
            <a:r>
              <a:rPr lang="en-US" dirty="0"/>
              <a:t>and Receive (STR) Feature in Hew</a:t>
            </a:r>
            <a:r>
              <a:rPr lang="en-US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Parallel Sequence Spread Spectrum System Simulation with RAPP Model, Conference: Eighth International Conference on Networks &amp; </a:t>
            </a:r>
            <a:r>
              <a:rPr lang="en-US" dirty="0" smtClean="0"/>
              <a:t>Communications, 2016.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ParSec</a:t>
            </a:r>
            <a:r>
              <a:rPr lang="en-US" dirty="0"/>
              <a:t>: A PSSS  Approach to Industrial Radio with Very Low and Very Flexible Cycle </a:t>
            </a:r>
            <a:r>
              <a:rPr lang="en-US" dirty="0" smtClean="0"/>
              <a:t>Timing, EUSIPCO 2016.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PSSS_CDD is a CDD technology which can be combined with PSSS, even with OFDM. First evaluations have shown promising features for a full duplex PHY. DWW has delivered full duplex PHY even with FDD for the Industrial 4.0 </a:t>
            </a:r>
            <a:r>
              <a:rPr lang="en-GB" dirty="0" smtClean="0"/>
              <a:t>project. </a:t>
            </a:r>
            <a:r>
              <a:rPr lang="en-GB" dirty="0" smtClean="0"/>
              <a:t>First results are presented.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State of </a:t>
            </a:r>
            <a:r>
              <a:rPr lang="de-DE" dirty="0" err="1" smtClean="0"/>
              <a:t>the</a:t>
            </a:r>
            <a:r>
              <a:rPr lang="de-DE" dirty="0" smtClean="0"/>
              <a:t> Art in </a:t>
            </a:r>
            <a:r>
              <a:rPr lang="de-DE" dirty="0" err="1" smtClean="0"/>
              <a:t>SiC</a:t>
            </a:r>
            <a:r>
              <a:rPr lang="de-DE" dirty="0" smtClean="0"/>
              <a:t> [1]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  <p:sp>
        <p:nvSpPr>
          <p:cNvPr id="7" name="object 15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2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SiC</a:t>
            </a:r>
            <a:r>
              <a:rPr lang="en-US" dirty="0" smtClean="0"/>
              <a:t> based on CDD with PSSS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Based on simulations and some hardware test we got </a:t>
            </a:r>
            <a:r>
              <a:rPr lang="en-US" dirty="0" err="1" smtClean="0"/>
              <a:t>SiC</a:t>
            </a:r>
            <a:r>
              <a:rPr lang="en-US" dirty="0" smtClean="0"/>
              <a:t> about: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Non-linearity is tolerated by PSSS_CDD.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9" y="3248980"/>
            <a:ext cx="7272809" cy="175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SiC</a:t>
            </a:r>
            <a:r>
              <a:rPr lang="en-US" dirty="0"/>
              <a:t> Solution based on CDD and PSSS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CDD could be used in analog and digital domain </a:t>
            </a:r>
            <a:r>
              <a:rPr lang="en-US" dirty="0" smtClean="0"/>
              <a:t>combined.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MiMo</a:t>
            </a:r>
            <a:r>
              <a:rPr lang="en-US" dirty="0" smtClean="0"/>
              <a:t> and Multi BS are supported.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3108858"/>
            <a:ext cx="5114925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3" y="3801455"/>
            <a:ext cx="230187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Simple Simulation 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CDD Up- Down Link </a:t>
            </a:r>
            <a:r>
              <a:rPr lang="en-US" dirty="0" smtClean="0"/>
              <a:t>BB Simulation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Signal from Tx2 could be separated at Rx1 from Tx1.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9" y="2811933"/>
            <a:ext cx="263048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28" y="3789040"/>
            <a:ext cx="5275324" cy="258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CDD Code Division Duplex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Encoding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PSSS Symbols (or OFDM symbols) are spread with separate orthogonal codes for up and down link.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Decoding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Received CDD encoded symbols are </a:t>
            </a:r>
            <a:r>
              <a:rPr lang="en-US" dirty="0" err="1" smtClean="0"/>
              <a:t>despread</a:t>
            </a:r>
            <a:r>
              <a:rPr lang="en-US" dirty="0" smtClean="0"/>
              <a:t> to separate up- and down link.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Performance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Separation during decoding tolerates non linearity of PA, LNA and is mainly depending in digital domain of ADC resolution.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Optional Analog Domain CDD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Simple one TAP FIR filter for separating up- and down link.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Andreas Wolf, DWW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April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6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Snake Oil?  No! What are DWW references?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PSSS presented 2004 as 802.11n alternate analog implemented PHY for </a:t>
            </a:r>
            <a:r>
              <a:rPr lang="en-US" dirty="0" smtClean="0"/>
              <a:t>1 </a:t>
            </a:r>
            <a:r>
              <a:rPr lang="en-US" dirty="0" err="1" smtClean="0"/>
              <a:t>Gbps</a:t>
            </a:r>
            <a:r>
              <a:rPr lang="en-US" dirty="0" smtClean="0"/>
              <a:t>. Today used for the Real100G.com research project: 100Gbps@240GHz over a distance of </a:t>
            </a:r>
            <a:r>
              <a:rPr lang="en-US" dirty="0" smtClean="0"/>
              <a:t>50 km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PSSS (Parallel Sequence Spread Spectrum) positioned as optional PHY for IEEE802.15.4-2011.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Industrial 4.0 PHY low latency (&lt;</a:t>
            </a:r>
            <a:r>
              <a:rPr lang="en-US" dirty="0" smtClean="0"/>
              <a:t>100 µS </a:t>
            </a:r>
            <a:r>
              <a:rPr lang="en-US" dirty="0" smtClean="0"/>
              <a:t>P2P) SDE platform based on PSSS_CDMA.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lot of national and international patents.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8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PSSS </a:t>
            </a:r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Two Chip test board with own BB processor ASIC for PSSS 250kbps@868MHz (IEEE802.15.4-2011 optional PHY).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Andreas Wolf, DWW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April 2018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648351"/>
            <a:ext cx="3530476" cy="2665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Dokumente und Einstellungen\Andreas Wolf\Eigene Dateien\Kunden\NewCo2\Marketing\Datenblatt\Referenzen\PSSS BB Processor Fotos\chip_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3887470"/>
            <a:ext cx="1969477" cy="21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WW Full Duplex  09032018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DWW Full Duplex  09032018</Template>
  <TotalTime>0</TotalTime>
  <Words>760</Words>
  <Application>Microsoft Office PowerPoint</Application>
  <PresentationFormat>Bildschirmpräsentation (4:3)</PresentationFormat>
  <Paragraphs>122</Paragraphs>
  <Slides>16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DWW Full Duplex  09032018</vt:lpstr>
      <vt:lpstr>Document</vt:lpstr>
      <vt:lpstr>[PSSS_CDD Full Duplex PHY]</vt:lpstr>
      <vt:lpstr>Abstract</vt:lpstr>
      <vt:lpstr>State of the Art in SiC [1]</vt:lpstr>
      <vt:lpstr>SiC based on CDD with PSSS</vt:lpstr>
      <vt:lpstr>SiC Solution based on CDD and PSSS </vt:lpstr>
      <vt:lpstr>Some Simple Simulation Results</vt:lpstr>
      <vt:lpstr>CDD Code Division Duplex</vt:lpstr>
      <vt:lpstr>All Snake Oil?  No! What are DWW references?</vt:lpstr>
      <vt:lpstr>PSSS Prototypes</vt:lpstr>
      <vt:lpstr>PSSS Prototypes</vt:lpstr>
      <vt:lpstr>Industrial 4.0 Full Duplex </vt:lpstr>
      <vt:lpstr>100Gbps@240GHz</vt:lpstr>
      <vt:lpstr>Interest to work on New Wireless Solutions</vt:lpstr>
      <vt:lpstr>What we are looking for?</vt:lpstr>
      <vt:lpstr>Thank You for Your Attention!</vt:lpstr>
      <vt:lpstr>References</vt:lpstr>
    </vt:vector>
  </TitlesOfParts>
  <Company>DWW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PSSS_CDD Full Duplex PHY</dc:title>
  <dc:creator> Dr. Andreas C. Wolf</dc:creator>
  <cp:lastModifiedBy> Dr. Andreas C. Wolf</cp:lastModifiedBy>
  <cp:revision>110</cp:revision>
  <cp:lastPrinted>1601-01-01T00:00:00Z</cp:lastPrinted>
  <dcterms:created xsi:type="dcterms:W3CDTF">2018-04-25T09:54:12Z</dcterms:created>
  <dcterms:modified xsi:type="dcterms:W3CDTF">2018-05-08T09:02:50Z</dcterms:modified>
</cp:coreProperties>
</file>